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8" r:id="rId1"/>
  </p:sldMasterIdLst>
  <p:notesMasterIdLst>
    <p:notesMasterId r:id="rId55"/>
  </p:notesMasterIdLst>
  <p:sldIdLst>
    <p:sldId id="256" r:id="rId2"/>
    <p:sldId id="285" r:id="rId3"/>
    <p:sldId id="259" r:id="rId4"/>
    <p:sldId id="372" r:id="rId5"/>
    <p:sldId id="399" r:id="rId6"/>
    <p:sldId id="261" r:id="rId7"/>
    <p:sldId id="414" r:id="rId8"/>
    <p:sldId id="354" r:id="rId9"/>
    <p:sldId id="518" r:id="rId10"/>
    <p:sldId id="427" r:id="rId11"/>
    <p:sldId id="339" r:id="rId12"/>
    <p:sldId id="445" r:id="rId13"/>
    <p:sldId id="409" r:id="rId14"/>
    <p:sldId id="340" r:id="rId15"/>
    <p:sldId id="434" r:id="rId16"/>
    <p:sldId id="459" r:id="rId17"/>
    <p:sldId id="460" r:id="rId18"/>
    <p:sldId id="384" r:id="rId19"/>
    <p:sldId id="517" r:id="rId20"/>
    <p:sldId id="519" r:id="rId21"/>
    <p:sldId id="516" r:id="rId22"/>
    <p:sldId id="484" r:id="rId23"/>
    <p:sldId id="491" r:id="rId24"/>
    <p:sldId id="521" r:id="rId25"/>
    <p:sldId id="483" r:id="rId26"/>
    <p:sldId id="482" r:id="rId27"/>
    <p:sldId id="474" r:id="rId28"/>
    <p:sldId id="504" r:id="rId29"/>
    <p:sldId id="511" r:id="rId30"/>
    <p:sldId id="505" r:id="rId31"/>
    <p:sldId id="506" r:id="rId32"/>
    <p:sldId id="515" r:id="rId33"/>
    <p:sldId id="507" r:id="rId34"/>
    <p:sldId id="512" r:id="rId35"/>
    <p:sldId id="508" r:id="rId36"/>
    <p:sldId id="514" r:id="rId37"/>
    <p:sldId id="509" r:id="rId38"/>
    <p:sldId id="497" r:id="rId39"/>
    <p:sldId id="486" r:id="rId40"/>
    <p:sldId id="385" r:id="rId41"/>
    <p:sldId id="424" r:id="rId42"/>
    <p:sldId id="471" r:id="rId43"/>
    <p:sldId id="425" r:id="rId44"/>
    <p:sldId id="487" r:id="rId45"/>
    <p:sldId id="397" r:id="rId46"/>
    <p:sldId id="520" r:id="rId47"/>
    <p:sldId id="522" r:id="rId48"/>
    <p:sldId id="489" r:id="rId49"/>
    <p:sldId id="495" r:id="rId50"/>
    <p:sldId id="470" r:id="rId51"/>
    <p:sldId id="492" r:id="rId52"/>
    <p:sldId id="523" r:id="rId53"/>
    <p:sldId id="279" r:id="rId54"/>
  </p:sldIdLst>
  <p:sldSz cx="9144000" cy="6858000" type="screen4x3"/>
  <p:notesSz cx="6858000" cy="9144000"/>
  <p:embeddedFontLst>
    <p:embeddedFont>
      <p:font typeface="Dosis" panose="020B0604020202020204" charset="0"/>
      <p:regular r:id="rId56"/>
      <p:bold r:id="rId57"/>
    </p:embeddedFont>
    <p:embeddedFont>
      <p:font typeface="Sniglet" panose="020B0604020202020204" charset="0"/>
      <p:regular r:id="rId5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55A11"/>
    <a:srgbClr val="B48900"/>
    <a:srgbClr val="D09E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B60FB8B-1F91-41A3-A708-3DEB35DC4975}">
  <a:tblStyle styleId="{5B60FB8B-1F91-41A3-A708-3DEB35DC4975}"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775DCB02-9BB8-47FD-8907-85C794F793BA}" styleName="Estilo temático 1 - Énfasis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C2FFA5D-87B4-456A-9821-1D502468CF0F}" styleName="Estilo temático 1 - Énfasis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E269D01E-BC32-4049-B463-5C60D7B0CCD2}" styleName="Estilo temático 2 - Énfasis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890" autoAdjust="0"/>
    <p:restoredTop sz="79927" autoAdjust="0"/>
  </p:normalViewPr>
  <p:slideViewPr>
    <p:cSldViewPr>
      <p:cViewPr>
        <p:scale>
          <a:sx n="92" d="100"/>
          <a:sy n="92" d="100"/>
        </p:scale>
        <p:origin x="-1219" y="-139"/>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font" Target="fonts/font3.fntdata"/><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1.fntdata"/><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2.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Shape 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extLst>
      <p:ext uri="{BB962C8B-B14F-4D97-AF65-F5344CB8AC3E}">
        <p14:creationId xmlns:p14="http://schemas.microsoft.com/office/powerpoint/2010/main" val="4110379005"/>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2"/>
        <p:cNvGrpSpPr/>
        <p:nvPr/>
      </p:nvGrpSpPr>
      <p:grpSpPr>
        <a:xfrm>
          <a:off x="0" y="0"/>
          <a:ext cx="0" cy="0"/>
          <a:chOff x="0" y="0"/>
          <a:chExt cx="0" cy="0"/>
        </a:xfrm>
      </p:grpSpPr>
      <p:sp>
        <p:nvSpPr>
          <p:cNvPr id="513" name="Shape 51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14" name="Shape 51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sz="1100" b="0" i="0" u="none" strike="noStrike" cap="none" baseline="0" dirty="0">
                <a:solidFill>
                  <a:srgbClr val="000000"/>
                </a:solidFill>
                <a:latin typeface="Arial"/>
                <a:ea typeface="Arial"/>
                <a:cs typeface="Arial"/>
                <a:sym typeface="Arial"/>
              </a:rPr>
              <a:t>Welcome to </a:t>
            </a:r>
            <a:r>
              <a:rPr lang="en-US" sz="1100" b="0" i="0" u="none" strike="noStrike" cap="none" baseline="0" dirty="0" err="1">
                <a:solidFill>
                  <a:srgbClr val="000000"/>
                </a:solidFill>
                <a:latin typeface="Arial"/>
                <a:ea typeface="Arial"/>
                <a:cs typeface="Arial"/>
                <a:sym typeface="Arial"/>
              </a:rPr>
              <a:t>ClimbCode’s</a:t>
            </a:r>
            <a:r>
              <a:rPr lang="en-US" sz="1100" b="0" i="0" u="none" strike="noStrike" cap="none" baseline="0" dirty="0">
                <a:solidFill>
                  <a:srgbClr val="000000"/>
                </a:solidFill>
                <a:latin typeface="Arial"/>
                <a:ea typeface="Arial"/>
                <a:cs typeface="Arial"/>
                <a:sym typeface="Arial"/>
              </a:rPr>
              <a:t> exposition. Here we’ll see the results of the development’s </a:t>
            </a:r>
            <a:r>
              <a:rPr lang="en-US" sz="1100" b="0" i="0" u="none" strike="noStrike" cap="none" baseline="0" dirty="0" smtClean="0">
                <a:solidFill>
                  <a:srgbClr val="000000"/>
                </a:solidFill>
                <a:latin typeface="Arial"/>
                <a:ea typeface="Arial"/>
                <a:cs typeface="Arial"/>
                <a:sym typeface="Arial"/>
              </a:rPr>
              <a:t>second </a:t>
            </a:r>
            <a:r>
              <a:rPr lang="en-US" sz="1100" b="0" i="0" u="none" strike="noStrike" cap="none" baseline="0" dirty="0">
                <a:solidFill>
                  <a:srgbClr val="000000"/>
                </a:solidFill>
                <a:latin typeface="Arial"/>
                <a:ea typeface="Arial"/>
                <a:cs typeface="Arial"/>
                <a:sym typeface="Arial"/>
              </a:rPr>
              <a:t>sprint of this project.</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Shape 53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34" name="Shape 53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err="1"/>
              <a:t>Now</a:t>
            </a:r>
            <a:r>
              <a:rPr lang="es-ES" dirty="0"/>
              <a:t> </a:t>
            </a:r>
            <a:r>
              <a:rPr lang="es-ES" dirty="0" err="1"/>
              <a:t>we’ll</a:t>
            </a:r>
            <a:r>
              <a:rPr lang="es-ES" dirty="0"/>
              <a:t> </a:t>
            </a:r>
            <a:r>
              <a:rPr lang="es-ES" dirty="0" err="1"/>
              <a:t>see</a:t>
            </a:r>
            <a:r>
              <a:rPr lang="es-ES" dirty="0"/>
              <a:t> </a:t>
            </a:r>
            <a:r>
              <a:rPr lang="es-ES" dirty="0" err="1"/>
              <a:t>the</a:t>
            </a:r>
            <a:r>
              <a:rPr lang="es-ES" dirty="0"/>
              <a:t> </a:t>
            </a:r>
            <a:r>
              <a:rPr lang="es-ES" dirty="0" err="1"/>
              <a:t>technologies</a:t>
            </a:r>
            <a:r>
              <a:rPr lang="es-ES" baseline="0" dirty="0"/>
              <a:t> </a:t>
            </a:r>
            <a:r>
              <a:rPr lang="es-ES" baseline="0" dirty="0" err="1"/>
              <a:t>we’re</a:t>
            </a:r>
            <a:r>
              <a:rPr lang="es-ES" baseline="0" dirty="0"/>
              <a:t> </a:t>
            </a:r>
            <a:r>
              <a:rPr lang="es-ES" baseline="0" dirty="0" err="1"/>
              <a:t>using</a:t>
            </a:r>
            <a:r>
              <a:rPr lang="es-ES" baseline="0" dirty="0"/>
              <a:t> to </a:t>
            </a:r>
            <a:r>
              <a:rPr lang="es-ES" baseline="0" dirty="0" err="1"/>
              <a:t>develop</a:t>
            </a:r>
            <a:r>
              <a:rPr lang="es-ES" baseline="0" dirty="0"/>
              <a:t> </a:t>
            </a:r>
            <a:r>
              <a:rPr lang="es-ES" baseline="0" dirty="0" err="1"/>
              <a:t>ClimbCode</a:t>
            </a:r>
            <a:r>
              <a:rPr lang="es-ES" baseline="0" dirty="0"/>
              <a:t>.</a:t>
            </a: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Shape 5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6" name="Shape 5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err="1"/>
              <a:t>For</a:t>
            </a:r>
            <a:r>
              <a:rPr lang="es-ES" baseline="0" dirty="0"/>
              <a:t> </a:t>
            </a:r>
            <a:r>
              <a:rPr lang="es-ES" baseline="0" dirty="0" err="1"/>
              <a:t>the</a:t>
            </a:r>
            <a:r>
              <a:rPr lang="es-ES" baseline="0" dirty="0"/>
              <a:t> </a:t>
            </a:r>
            <a:r>
              <a:rPr lang="es-ES" baseline="0" dirty="0" err="1"/>
              <a:t>main</a:t>
            </a:r>
            <a:r>
              <a:rPr lang="es-ES" baseline="0" dirty="0"/>
              <a:t> </a:t>
            </a:r>
            <a:r>
              <a:rPr lang="es-ES" baseline="0" dirty="0" err="1"/>
              <a:t>development</a:t>
            </a:r>
            <a:r>
              <a:rPr lang="es-ES" baseline="0" dirty="0"/>
              <a:t> of </a:t>
            </a:r>
            <a:r>
              <a:rPr lang="es-ES" baseline="0" dirty="0" err="1"/>
              <a:t>our</a:t>
            </a:r>
            <a:r>
              <a:rPr lang="es-ES" baseline="0" dirty="0"/>
              <a:t> </a:t>
            </a:r>
            <a:r>
              <a:rPr lang="es-ES" baseline="0" dirty="0" err="1"/>
              <a:t>project</a:t>
            </a:r>
            <a:r>
              <a:rPr lang="es-ES" baseline="0" dirty="0"/>
              <a:t>, </a:t>
            </a:r>
            <a:r>
              <a:rPr lang="es-ES" baseline="0" dirty="0" err="1"/>
              <a:t>we’re</a:t>
            </a:r>
            <a:r>
              <a:rPr lang="es-ES" baseline="0" dirty="0"/>
              <a:t> </a:t>
            </a:r>
            <a:r>
              <a:rPr lang="es-ES" baseline="0" dirty="0" err="1"/>
              <a:t>using</a:t>
            </a:r>
            <a:r>
              <a:rPr lang="es-ES" baseline="0" dirty="0"/>
              <a:t> </a:t>
            </a:r>
            <a:r>
              <a:rPr lang="es-ES" baseline="0" dirty="0" err="1"/>
              <a:t>PostgreSQL</a:t>
            </a:r>
            <a:r>
              <a:rPr lang="es-ES" baseline="0" dirty="0"/>
              <a:t>, Django and Python </a:t>
            </a:r>
            <a:r>
              <a:rPr lang="es-ES" baseline="0" dirty="0" err="1"/>
              <a:t>for</a:t>
            </a:r>
            <a:r>
              <a:rPr lang="es-ES" baseline="0" dirty="0"/>
              <a:t> </a:t>
            </a:r>
            <a:r>
              <a:rPr lang="es-ES" baseline="0" dirty="0" err="1"/>
              <a:t>our</a:t>
            </a:r>
            <a:r>
              <a:rPr lang="es-ES" baseline="0" dirty="0"/>
              <a:t> back-</a:t>
            </a:r>
            <a:r>
              <a:rPr lang="es-ES" baseline="0" dirty="0" err="1"/>
              <a:t>end</a:t>
            </a:r>
            <a:r>
              <a:rPr lang="es-ES" baseline="0" dirty="0"/>
              <a:t>, and </a:t>
            </a:r>
            <a:r>
              <a:rPr lang="es-ES" baseline="0" dirty="0" err="1"/>
              <a:t>Bootstrap</a:t>
            </a:r>
            <a:r>
              <a:rPr lang="es-ES" baseline="0" dirty="0"/>
              <a:t> </a:t>
            </a:r>
            <a:r>
              <a:rPr lang="es-ES" baseline="0" dirty="0" err="1"/>
              <a:t>for</a:t>
            </a:r>
            <a:r>
              <a:rPr lang="es-ES" baseline="0" dirty="0"/>
              <a:t> </a:t>
            </a:r>
            <a:r>
              <a:rPr lang="es-ES" baseline="0" dirty="0" err="1"/>
              <a:t>our</a:t>
            </a:r>
            <a:r>
              <a:rPr lang="es-ES" baseline="0" dirty="0"/>
              <a:t> </a:t>
            </a:r>
            <a:r>
              <a:rPr lang="es-ES" baseline="0" dirty="0" err="1"/>
              <a:t>front-end</a:t>
            </a:r>
            <a:r>
              <a:rPr lang="es-ES" baseline="0" dirty="0"/>
              <a:t>.</a:t>
            </a: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Shape 5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6" name="Shape 5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err="1"/>
              <a:t>For</a:t>
            </a:r>
            <a:r>
              <a:rPr lang="es-ES" baseline="0" dirty="0"/>
              <a:t> </a:t>
            </a:r>
            <a:r>
              <a:rPr lang="es-ES" baseline="0" dirty="0" err="1"/>
              <a:t>the</a:t>
            </a:r>
            <a:r>
              <a:rPr lang="es-ES" baseline="0" dirty="0"/>
              <a:t> </a:t>
            </a:r>
            <a:r>
              <a:rPr lang="es-ES" baseline="0" dirty="0" err="1"/>
              <a:t>deployment</a:t>
            </a:r>
            <a:r>
              <a:rPr lang="es-ES" baseline="0" dirty="0"/>
              <a:t> of </a:t>
            </a:r>
            <a:r>
              <a:rPr lang="es-ES" baseline="0" dirty="0" err="1"/>
              <a:t>the</a:t>
            </a:r>
            <a:r>
              <a:rPr lang="es-ES" baseline="0" dirty="0"/>
              <a:t> </a:t>
            </a:r>
            <a:r>
              <a:rPr lang="es-ES" baseline="0" dirty="0" err="1"/>
              <a:t>project</a:t>
            </a:r>
            <a:r>
              <a:rPr lang="es-ES" baseline="0" dirty="0"/>
              <a:t>, </a:t>
            </a:r>
            <a:r>
              <a:rPr lang="es-ES" baseline="0" dirty="0" err="1"/>
              <a:t>we’ve</a:t>
            </a:r>
            <a:r>
              <a:rPr lang="es-ES" baseline="0" dirty="0"/>
              <a:t> </a:t>
            </a:r>
            <a:r>
              <a:rPr lang="es-ES" baseline="0" dirty="0" err="1"/>
              <a:t>used</a:t>
            </a:r>
            <a:r>
              <a:rPr lang="es-ES" baseline="0" dirty="0"/>
              <a:t> </a:t>
            </a:r>
            <a:r>
              <a:rPr lang="es-ES" baseline="0" dirty="0" err="1"/>
              <a:t>mainly</a:t>
            </a:r>
            <a:r>
              <a:rPr lang="es-ES" baseline="0" dirty="0"/>
              <a:t> Digital </a:t>
            </a:r>
            <a:r>
              <a:rPr lang="es-ES" baseline="0" dirty="0" err="1"/>
              <a:t>Ocean</a:t>
            </a:r>
            <a:r>
              <a:rPr lang="es-ES" baseline="0" dirty="0"/>
              <a:t>, </a:t>
            </a:r>
            <a:r>
              <a:rPr lang="es-ES" baseline="0" dirty="0" err="1"/>
              <a:t>but</a:t>
            </a:r>
            <a:r>
              <a:rPr lang="es-ES" baseline="0" dirty="0"/>
              <a:t> at </a:t>
            </a:r>
            <a:r>
              <a:rPr lang="es-ES" baseline="0" dirty="0" err="1"/>
              <a:t>first</a:t>
            </a:r>
            <a:r>
              <a:rPr lang="es-ES" baseline="0" dirty="0"/>
              <a:t> </a:t>
            </a:r>
            <a:r>
              <a:rPr lang="es-ES" baseline="0" dirty="0" err="1"/>
              <a:t>we</a:t>
            </a:r>
            <a:r>
              <a:rPr lang="es-ES" baseline="0" dirty="0"/>
              <a:t> </a:t>
            </a:r>
            <a:r>
              <a:rPr lang="es-ES" baseline="0" dirty="0" err="1"/>
              <a:t>approached</a:t>
            </a:r>
            <a:r>
              <a:rPr lang="es-ES" baseline="0" dirty="0"/>
              <a:t> </a:t>
            </a:r>
            <a:r>
              <a:rPr lang="es-ES" baseline="0" dirty="0" err="1"/>
              <a:t>to</a:t>
            </a:r>
            <a:r>
              <a:rPr lang="es-ES" baseline="0" dirty="0"/>
              <a:t> </a:t>
            </a:r>
            <a:r>
              <a:rPr lang="es-ES" baseline="0" dirty="0" err="1"/>
              <a:t>Heroku</a:t>
            </a:r>
            <a:r>
              <a:rPr lang="es-ES" baseline="0" dirty="0"/>
              <a:t> </a:t>
            </a:r>
            <a:r>
              <a:rPr lang="es-ES" baseline="0" dirty="0" err="1"/>
              <a:t>before</a:t>
            </a:r>
            <a:r>
              <a:rPr lang="es-ES" baseline="0" dirty="0"/>
              <a:t> </a:t>
            </a:r>
            <a:r>
              <a:rPr lang="es-ES" baseline="0" dirty="0" err="1"/>
              <a:t>we</a:t>
            </a:r>
            <a:r>
              <a:rPr lang="es-ES" baseline="0" dirty="0"/>
              <a:t> </a:t>
            </a:r>
            <a:r>
              <a:rPr lang="es-ES" baseline="0" dirty="0" err="1"/>
              <a:t>discovered</a:t>
            </a:r>
            <a:r>
              <a:rPr lang="es-ES" baseline="0" dirty="0"/>
              <a:t> </a:t>
            </a:r>
            <a:r>
              <a:rPr lang="es-ES" baseline="0" dirty="0" err="1"/>
              <a:t>that</a:t>
            </a:r>
            <a:r>
              <a:rPr lang="es-ES" baseline="0" dirty="0"/>
              <a:t> </a:t>
            </a:r>
            <a:r>
              <a:rPr lang="es-ES" baseline="0" dirty="0" err="1"/>
              <a:t>it</a:t>
            </a:r>
            <a:r>
              <a:rPr lang="es-ES" baseline="0" dirty="0"/>
              <a:t> </a:t>
            </a:r>
            <a:r>
              <a:rPr lang="es-ES" baseline="0" dirty="0" err="1" smtClean="0"/>
              <a:t>wasn’t</a:t>
            </a:r>
            <a:r>
              <a:rPr lang="es-ES" baseline="0" dirty="0" smtClean="0"/>
              <a:t> as </a:t>
            </a:r>
            <a:r>
              <a:rPr lang="es-ES" baseline="0" dirty="0" err="1" smtClean="0"/>
              <a:t>good</a:t>
            </a:r>
            <a:r>
              <a:rPr lang="es-ES" baseline="0" dirty="0" smtClean="0"/>
              <a:t> as Digital </a:t>
            </a:r>
            <a:r>
              <a:rPr lang="es-ES" baseline="0" dirty="0" err="1"/>
              <a:t>Ocean</a:t>
            </a:r>
            <a:r>
              <a:rPr lang="es-ES" baseline="0" dirty="0"/>
              <a:t> in </a:t>
            </a:r>
            <a:r>
              <a:rPr lang="es-ES" baseline="0" dirty="0" smtClean="0"/>
              <a:t>response times. </a:t>
            </a:r>
            <a:r>
              <a:rPr lang="es-ES" baseline="0" dirty="0" err="1"/>
              <a:t>Despite</a:t>
            </a:r>
            <a:r>
              <a:rPr lang="es-ES" baseline="0" dirty="0"/>
              <a:t> </a:t>
            </a:r>
            <a:r>
              <a:rPr lang="es-ES" baseline="0" dirty="0" err="1"/>
              <a:t>that</a:t>
            </a:r>
            <a:r>
              <a:rPr lang="es-ES" baseline="0" dirty="0"/>
              <a:t>, </a:t>
            </a:r>
            <a:r>
              <a:rPr lang="es-ES" baseline="0" dirty="0" err="1"/>
              <a:t>we</a:t>
            </a:r>
            <a:r>
              <a:rPr lang="es-ES" baseline="0" dirty="0"/>
              <a:t> </a:t>
            </a:r>
            <a:r>
              <a:rPr lang="es-ES" baseline="0" dirty="0" err="1"/>
              <a:t>still</a:t>
            </a:r>
            <a:r>
              <a:rPr lang="es-ES" baseline="0" dirty="0"/>
              <a:t> </a:t>
            </a:r>
            <a:r>
              <a:rPr lang="es-ES" baseline="0" dirty="0" err="1"/>
              <a:t>have</a:t>
            </a:r>
            <a:r>
              <a:rPr lang="es-ES" baseline="0" dirty="0"/>
              <a:t> a </a:t>
            </a:r>
            <a:r>
              <a:rPr lang="es-ES" baseline="0" dirty="0" err="1"/>
              <a:t>version</a:t>
            </a:r>
            <a:r>
              <a:rPr lang="es-ES" baseline="0" dirty="0"/>
              <a:t> </a:t>
            </a:r>
            <a:r>
              <a:rPr lang="es-ES" baseline="0" dirty="0" err="1"/>
              <a:t>deployed</a:t>
            </a:r>
            <a:r>
              <a:rPr lang="es-ES" baseline="0" dirty="0"/>
              <a:t> in </a:t>
            </a:r>
            <a:r>
              <a:rPr lang="es-ES" baseline="0" dirty="0" err="1"/>
              <a:t>heroku</a:t>
            </a:r>
            <a:r>
              <a:rPr lang="es-ES" baseline="0" dirty="0"/>
              <a:t> in case </a:t>
            </a:r>
            <a:r>
              <a:rPr lang="es-ES" baseline="0" dirty="0" err="1"/>
              <a:t>that</a:t>
            </a:r>
            <a:r>
              <a:rPr lang="es-ES" baseline="0" dirty="0"/>
              <a:t> </a:t>
            </a:r>
            <a:r>
              <a:rPr lang="es-ES" baseline="0" dirty="0" err="1"/>
              <a:t>the</a:t>
            </a:r>
            <a:r>
              <a:rPr lang="es-ES" baseline="0" dirty="0"/>
              <a:t> Digital </a:t>
            </a:r>
            <a:r>
              <a:rPr lang="es-ES" baseline="0" dirty="0" err="1"/>
              <a:t>Ocean</a:t>
            </a:r>
            <a:r>
              <a:rPr lang="es-ES" baseline="0" dirty="0"/>
              <a:t> </a:t>
            </a:r>
            <a:r>
              <a:rPr lang="es-ES" baseline="0" dirty="0" err="1"/>
              <a:t>one</a:t>
            </a:r>
            <a:r>
              <a:rPr lang="es-ES" baseline="0" dirty="0"/>
              <a:t> </a:t>
            </a:r>
            <a:r>
              <a:rPr lang="es-ES" baseline="0" dirty="0" err="1"/>
              <a:t>doesn’t</a:t>
            </a:r>
            <a:r>
              <a:rPr lang="es-ES" baseline="0" dirty="0"/>
              <a:t> </a:t>
            </a:r>
            <a:r>
              <a:rPr lang="es-ES" baseline="0" dirty="0" err="1"/>
              <a:t>work</a:t>
            </a:r>
            <a:r>
              <a:rPr lang="es-ES" baseline="0" dirty="0"/>
              <a:t>.</a:t>
            </a: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Shape 5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6" name="Shape 5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err="1"/>
              <a:t>For</a:t>
            </a:r>
            <a:r>
              <a:rPr lang="es-ES" baseline="0" dirty="0"/>
              <a:t> </a:t>
            </a:r>
            <a:r>
              <a:rPr lang="es-ES" baseline="0" dirty="0" err="1"/>
              <a:t>the</a:t>
            </a:r>
            <a:r>
              <a:rPr lang="es-ES" baseline="0" dirty="0"/>
              <a:t> </a:t>
            </a:r>
            <a:r>
              <a:rPr lang="es-ES" baseline="0" dirty="0" err="1"/>
              <a:t>interactive</a:t>
            </a:r>
            <a:r>
              <a:rPr lang="es-ES" baseline="0" dirty="0"/>
              <a:t> </a:t>
            </a:r>
            <a:r>
              <a:rPr lang="es-ES" baseline="0" dirty="0" err="1"/>
              <a:t>exercises</a:t>
            </a:r>
            <a:r>
              <a:rPr lang="es-ES" baseline="0" dirty="0"/>
              <a:t>’ </a:t>
            </a:r>
            <a:r>
              <a:rPr lang="es-ES" baseline="0" dirty="0" err="1"/>
              <a:t>system</a:t>
            </a:r>
            <a:r>
              <a:rPr lang="es-ES" baseline="0" dirty="0"/>
              <a:t>, </a:t>
            </a:r>
            <a:r>
              <a:rPr lang="es-ES" baseline="0" dirty="0" err="1"/>
              <a:t>we’re</a:t>
            </a:r>
            <a:r>
              <a:rPr lang="es-ES" baseline="0" dirty="0"/>
              <a:t> </a:t>
            </a:r>
            <a:r>
              <a:rPr lang="es-ES" baseline="0" dirty="0" err="1"/>
              <a:t>using</a:t>
            </a:r>
            <a:r>
              <a:rPr lang="es-ES" baseline="0" dirty="0"/>
              <a:t> </a:t>
            </a:r>
            <a:r>
              <a:rPr lang="es-ES" baseline="0" dirty="0" smtClean="0"/>
              <a:t>JavaScript, </a:t>
            </a:r>
            <a:r>
              <a:rPr lang="es-ES" baseline="0" dirty="0" err="1"/>
              <a:t>with</a:t>
            </a:r>
            <a:r>
              <a:rPr lang="es-ES" baseline="0" dirty="0"/>
              <a:t> </a:t>
            </a:r>
            <a:r>
              <a:rPr lang="es-ES" baseline="0" dirty="0" err="1"/>
              <a:t>Ace</a:t>
            </a:r>
            <a:r>
              <a:rPr lang="es-ES" baseline="0" dirty="0"/>
              <a:t> </a:t>
            </a:r>
            <a:r>
              <a:rPr lang="es-ES" baseline="0" dirty="0" err="1"/>
              <a:t>for</a:t>
            </a:r>
            <a:r>
              <a:rPr lang="es-ES" baseline="0" dirty="0"/>
              <a:t> a </a:t>
            </a:r>
            <a:r>
              <a:rPr lang="es-ES" baseline="0" dirty="0" err="1"/>
              <a:t>little</a:t>
            </a:r>
            <a:r>
              <a:rPr lang="es-ES" baseline="0" dirty="0"/>
              <a:t> </a:t>
            </a:r>
            <a:r>
              <a:rPr lang="es-ES" baseline="0" dirty="0" err="1"/>
              <a:t>help</a:t>
            </a:r>
            <a:r>
              <a:rPr lang="es-ES" baseline="0" dirty="0"/>
              <a:t> </a:t>
            </a:r>
            <a:r>
              <a:rPr lang="es-ES" baseline="0" dirty="0" err="1"/>
              <a:t>with</a:t>
            </a:r>
            <a:r>
              <a:rPr lang="es-ES" baseline="0" dirty="0"/>
              <a:t> </a:t>
            </a:r>
            <a:r>
              <a:rPr lang="es-ES" baseline="0" dirty="0" err="1"/>
              <a:t>the</a:t>
            </a:r>
            <a:r>
              <a:rPr lang="es-ES" baseline="0" dirty="0"/>
              <a:t> </a:t>
            </a:r>
            <a:r>
              <a:rPr lang="es-ES" baseline="0" dirty="0" err="1" smtClean="0"/>
              <a:t>syntax</a:t>
            </a:r>
            <a:r>
              <a:rPr lang="es-ES" baseline="0" dirty="0" smtClean="0"/>
              <a:t>, Chart.js </a:t>
            </a:r>
            <a:r>
              <a:rPr lang="es-ES" baseline="0" dirty="0" err="1"/>
              <a:t>for</a:t>
            </a:r>
            <a:r>
              <a:rPr lang="es-ES" baseline="0" dirty="0"/>
              <a:t> </a:t>
            </a:r>
            <a:r>
              <a:rPr lang="es-ES" baseline="0" dirty="0" err="1"/>
              <a:t>creating</a:t>
            </a:r>
            <a:r>
              <a:rPr lang="es-ES" baseline="0" dirty="0"/>
              <a:t> </a:t>
            </a:r>
            <a:r>
              <a:rPr lang="es-ES" baseline="0" dirty="0" err="1"/>
              <a:t>the</a:t>
            </a:r>
            <a:r>
              <a:rPr lang="es-ES" baseline="0" dirty="0"/>
              <a:t> </a:t>
            </a:r>
            <a:r>
              <a:rPr lang="es-ES" baseline="0" dirty="0" err="1"/>
              <a:t>graphics</a:t>
            </a:r>
            <a:r>
              <a:rPr lang="es-ES" baseline="0" dirty="0"/>
              <a:t> and </a:t>
            </a:r>
            <a:r>
              <a:rPr lang="es-ES" baseline="0" dirty="0" err="1"/>
              <a:t>pictures</a:t>
            </a:r>
            <a:r>
              <a:rPr lang="es-ES" baseline="0" dirty="0"/>
              <a:t> </a:t>
            </a:r>
            <a:r>
              <a:rPr lang="es-ES" baseline="0" dirty="0" err="1"/>
              <a:t>for</a:t>
            </a:r>
            <a:r>
              <a:rPr lang="es-ES" baseline="0" dirty="0"/>
              <a:t> </a:t>
            </a:r>
            <a:r>
              <a:rPr lang="es-ES" baseline="0" dirty="0" err="1"/>
              <a:t>the</a:t>
            </a:r>
            <a:r>
              <a:rPr lang="es-ES" baseline="0" dirty="0"/>
              <a:t> </a:t>
            </a:r>
            <a:r>
              <a:rPr lang="es-ES" baseline="0" dirty="0" err="1" smtClean="0"/>
              <a:t>exercises</a:t>
            </a:r>
            <a:r>
              <a:rPr lang="es-ES" baseline="0" dirty="0" smtClean="0"/>
              <a:t> and AJAX.</a:t>
            </a: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Shape 5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6" name="Shape 5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err="1"/>
              <a:t>Finally</a:t>
            </a:r>
            <a:r>
              <a:rPr lang="es-ES" baseline="0" dirty="0"/>
              <a:t>, </a:t>
            </a:r>
            <a:r>
              <a:rPr lang="es-ES" baseline="0" dirty="0" err="1"/>
              <a:t>for</a:t>
            </a:r>
            <a:r>
              <a:rPr lang="es-ES" baseline="0" dirty="0"/>
              <a:t> </a:t>
            </a:r>
            <a:r>
              <a:rPr lang="es-ES" baseline="0" dirty="0" err="1"/>
              <a:t>our</a:t>
            </a:r>
            <a:r>
              <a:rPr lang="es-ES" baseline="0" dirty="0"/>
              <a:t> </a:t>
            </a:r>
            <a:r>
              <a:rPr lang="es-ES" baseline="0" dirty="0" err="1"/>
              <a:t>knowledge</a:t>
            </a:r>
            <a:r>
              <a:rPr lang="es-ES" baseline="0" dirty="0"/>
              <a:t> </a:t>
            </a:r>
            <a:r>
              <a:rPr lang="es-ES" baseline="0" dirty="0" err="1"/>
              <a:t>management</a:t>
            </a:r>
            <a:r>
              <a:rPr lang="es-ES" baseline="0" dirty="0"/>
              <a:t> </a:t>
            </a:r>
            <a:r>
              <a:rPr lang="es-ES" baseline="0" dirty="0" err="1"/>
              <a:t>we’re</a:t>
            </a:r>
            <a:r>
              <a:rPr lang="es-ES" baseline="0" dirty="0"/>
              <a:t> </a:t>
            </a:r>
            <a:r>
              <a:rPr lang="es-ES" baseline="0" dirty="0" err="1"/>
              <a:t>using</a:t>
            </a:r>
            <a:r>
              <a:rPr lang="es-ES" baseline="0" dirty="0"/>
              <a:t> a </a:t>
            </a:r>
            <a:r>
              <a:rPr lang="es-ES" baseline="0" dirty="0" err="1"/>
              <a:t>git</a:t>
            </a:r>
            <a:r>
              <a:rPr lang="es-ES" baseline="0" dirty="0"/>
              <a:t> </a:t>
            </a:r>
            <a:r>
              <a:rPr lang="es-ES" baseline="0" dirty="0" err="1"/>
              <a:t>repository</a:t>
            </a:r>
            <a:r>
              <a:rPr lang="es-ES" baseline="0" dirty="0"/>
              <a:t> </a:t>
            </a:r>
            <a:r>
              <a:rPr lang="es-ES" baseline="0" dirty="0" err="1"/>
              <a:t>hosted</a:t>
            </a:r>
            <a:r>
              <a:rPr lang="es-ES" baseline="0" dirty="0"/>
              <a:t> in </a:t>
            </a:r>
            <a:r>
              <a:rPr lang="es-ES" baseline="0" dirty="0" err="1"/>
              <a:t>GitHub</a:t>
            </a:r>
            <a:r>
              <a:rPr lang="es-ES" baseline="0" dirty="0"/>
              <a:t>.</a:t>
            </a: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Shape 5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7" name="Shape 59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s-ES" dirty="0" smtClean="0"/>
              <a:t>La</a:t>
            </a:r>
            <a:r>
              <a:rPr lang="es-ES" baseline="0" dirty="0" smtClean="0"/>
              <a:t> situación de estas tecnologías es la que mostramos en estas tablas. En ellas podemos ver el grado de riesgo y la situación de aprendizaje de ellas.</a:t>
            </a:r>
            <a:r>
              <a:rPr lang="es-ES" dirty="0" smtClean="0"/>
              <a:t> El color verde representa que no tienen ningún tipo</a:t>
            </a:r>
            <a:r>
              <a:rPr lang="es-ES" baseline="0" dirty="0" smtClean="0"/>
              <a:t> de riesgo y están completamente dominadas, el amarillo que tienen un riesgo mínimo de retrasar el proyecto y que se conoce lo básico para realizar el proyecto usándolas, y el rojo significa que hacer uso de esta tecnología representa un riesgo importante para el proyecto y que los conocimientos que se tienen no son suficientes para utilizar la tecnología.</a:t>
            </a:r>
            <a:endParaRPr lang="es-ES" dirty="0" smtClean="0"/>
          </a:p>
          <a:p>
            <a:pPr marL="0" lvl="0" indent="0">
              <a:spcBef>
                <a:spcPts val="0"/>
              </a:spcBef>
              <a:spcAft>
                <a:spcPts val="0"/>
              </a:spcAft>
              <a:buNone/>
            </a:pP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Shape 5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7" name="Shape 59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smtClean="0"/>
              <a:t>En chart.js</a:t>
            </a:r>
            <a:r>
              <a:rPr lang="es-ES" baseline="0" dirty="0" smtClean="0"/>
              <a:t> y AJAX aún nos faltan unas últimas pinceladas para dominar por completo la tecnología, a diferencia del resto de tecnologías que hemos visto hasta ahora.</a:t>
            </a: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Shape 5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7" name="Shape 59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smtClean="0"/>
              <a:t>Como vemos la única parte crítica sería en el despliegue, ya que en caso de fallar Digital </a:t>
            </a:r>
            <a:r>
              <a:rPr lang="es-ES" dirty="0" err="1" smtClean="0"/>
              <a:t>Ocean</a:t>
            </a:r>
            <a:r>
              <a:rPr lang="es-ES" dirty="0" smtClean="0"/>
              <a:t>,</a:t>
            </a:r>
            <a:r>
              <a:rPr lang="es-ES" baseline="0" dirty="0" smtClean="0"/>
              <a:t> </a:t>
            </a:r>
            <a:r>
              <a:rPr lang="es-ES" baseline="0" dirty="0" err="1" smtClean="0"/>
              <a:t>Heroku</a:t>
            </a:r>
            <a:r>
              <a:rPr lang="es-ES" baseline="0" dirty="0" smtClean="0"/>
              <a:t>, nuestra plataforma de despliegue de emergencia, podría provocarnos problemas de disponibilidad y retrasos.</a:t>
            </a:r>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Shape 53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34" name="Shape 53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smtClean="0"/>
              <a:t>Pasamos ahora a</a:t>
            </a:r>
            <a:r>
              <a:rPr lang="es-ES" baseline="0" dirty="0" smtClean="0"/>
              <a:t> hablar de las cosas que hemos hecho hasta ahora</a:t>
            </a:r>
            <a:endParaRPr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Shape 5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6" name="Shape 5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smtClean="0"/>
              <a:t>Entre los problemas revisados, teníamos nuestra dificultad</a:t>
            </a:r>
            <a:r>
              <a:rPr lang="es-ES" baseline="0" dirty="0" smtClean="0"/>
              <a:t> de documentar los problemas que nos iban surgiendo, por lo que elaboramos un documento en el que ir anotando todos los que fuesen surgiendo, midiendo el número de problemas identificados por semana. El resultado ha sido satisfactorio, aumentando los problemas identificados.</a:t>
            </a: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Shape 5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5" name="Shape 54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indent="0" algn="just">
              <a:buNone/>
            </a:pPr>
            <a:r>
              <a:rPr lang="en-US" sz="1100" b="0" i="0" u="none" strike="noStrike" cap="none" baseline="0" dirty="0" smtClean="0">
                <a:solidFill>
                  <a:srgbClr val="000000"/>
                </a:solidFill>
                <a:latin typeface="Arial"/>
                <a:ea typeface="Arial"/>
                <a:cs typeface="Arial"/>
                <a:sym typeface="Arial"/>
              </a:rPr>
              <a:t>Este </a:t>
            </a:r>
            <a:r>
              <a:rPr lang="en-US" sz="1100" b="0" i="0" u="none" strike="noStrike" cap="none" baseline="0" dirty="0" err="1" smtClean="0">
                <a:solidFill>
                  <a:srgbClr val="000000"/>
                </a:solidFill>
                <a:latin typeface="Arial"/>
                <a:ea typeface="Arial"/>
                <a:cs typeface="Arial"/>
                <a:sym typeface="Arial"/>
              </a:rPr>
              <a:t>es</a:t>
            </a:r>
            <a:r>
              <a:rPr lang="en-US" sz="1100" b="0" i="0" u="none" strike="noStrike" cap="none" baseline="0" dirty="0" smtClean="0">
                <a:solidFill>
                  <a:srgbClr val="000000"/>
                </a:solidFill>
                <a:latin typeface="Arial"/>
                <a:ea typeface="Arial"/>
                <a:cs typeface="Arial"/>
                <a:sym typeface="Arial"/>
              </a:rPr>
              <a:t> el </a:t>
            </a:r>
            <a:r>
              <a:rPr lang="en-US" sz="1100" b="0" i="0" u="none" strike="noStrike" cap="none" baseline="0" dirty="0" err="1" smtClean="0">
                <a:solidFill>
                  <a:srgbClr val="000000"/>
                </a:solidFill>
                <a:latin typeface="Arial"/>
                <a:ea typeface="Arial"/>
                <a:cs typeface="Arial"/>
                <a:sym typeface="Arial"/>
              </a:rPr>
              <a:t>camino</a:t>
            </a:r>
            <a:r>
              <a:rPr lang="en-US" sz="1100" b="0" i="0" u="none" strike="noStrike" cap="none" baseline="0" dirty="0" smtClean="0">
                <a:solidFill>
                  <a:srgbClr val="000000"/>
                </a:solidFill>
                <a:latin typeface="Arial"/>
                <a:ea typeface="Arial"/>
                <a:cs typeface="Arial"/>
                <a:sym typeface="Arial"/>
              </a:rPr>
              <a:t> que </a:t>
            </a:r>
            <a:r>
              <a:rPr lang="en-US" sz="1100" b="0" i="0" u="none" strike="noStrike" cap="none" baseline="0" dirty="0" err="1" smtClean="0">
                <a:solidFill>
                  <a:srgbClr val="000000"/>
                </a:solidFill>
                <a:latin typeface="Arial"/>
                <a:ea typeface="Arial"/>
                <a:cs typeface="Arial"/>
                <a:sym typeface="Arial"/>
              </a:rPr>
              <a:t>vamos</a:t>
            </a:r>
            <a:r>
              <a:rPr lang="en-US" sz="1100" b="0" i="0" u="none" strike="noStrike" cap="none" baseline="0" dirty="0" smtClean="0">
                <a:solidFill>
                  <a:srgbClr val="000000"/>
                </a:solidFill>
                <a:latin typeface="Arial"/>
                <a:ea typeface="Arial"/>
                <a:cs typeface="Arial"/>
                <a:sym typeface="Arial"/>
              </a:rPr>
              <a:t> a </a:t>
            </a:r>
            <a:r>
              <a:rPr lang="en-US" sz="1100" b="0" i="0" u="none" strike="noStrike" cap="none" baseline="0" dirty="0" err="1" smtClean="0">
                <a:solidFill>
                  <a:srgbClr val="000000"/>
                </a:solidFill>
                <a:latin typeface="Arial"/>
                <a:ea typeface="Arial"/>
                <a:cs typeface="Arial"/>
                <a:sym typeface="Arial"/>
              </a:rPr>
              <a:t>seguir</a:t>
            </a:r>
            <a:r>
              <a:rPr lang="en-US" sz="1100" b="0" i="0" u="none" strike="noStrike" cap="none" baseline="0" dirty="0" smtClean="0">
                <a:solidFill>
                  <a:srgbClr val="000000"/>
                </a:solidFill>
                <a:latin typeface="Arial"/>
                <a:ea typeface="Arial"/>
                <a:cs typeface="Arial"/>
                <a:sym typeface="Arial"/>
              </a:rPr>
              <a:t> </a:t>
            </a:r>
            <a:r>
              <a:rPr lang="en-US" sz="1100" b="0" i="0" u="none" strike="noStrike" cap="none" baseline="0" dirty="0" err="1" smtClean="0">
                <a:solidFill>
                  <a:srgbClr val="000000"/>
                </a:solidFill>
                <a:latin typeface="Arial"/>
                <a:ea typeface="Arial"/>
                <a:cs typeface="Arial"/>
                <a:sym typeface="Arial"/>
              </a:rPr>
              <a:t>en</a:t>
            </a:r>
            <a:r>
              <a:rPr lang="en-US" sz="1100" b="0" i="0" u="none" strike="noStrike" cap="none" baseline="0" dirty="0" smtClean="0">
                <a:solidFill>
                  <a:srgbClr val="000000"/>
                </a:solidFill>
                <a:latin typeface="Arial"/>
                <a:ea typeface="Arial"/>
                <a:cs typeface="Arial"/>
                <a:sym typeface="Arial"/>
              </a:rPr>
              <a:t> el </a:t>
            </a:r>
            <a:r>
              <a:rPr lang="en-US" sz="1100" b="0" i="0" u="none" strike="noStrike" cap="none" baseline="0" dirty="0" err="1" smtClean="0">
                <a:solidFill>
                  <a:srgbClr val="000000"/>
                </a:solidFill>
                <a:latin typeface="Arial"/>
                <a:ea typeface="Arial"/>
                <a:cs typeface="Arial"/>
                <a:sym typeface="Arial"/>
              </a:rPr>
              <a:t>día</a:t>
            </a:r>
            <a:r>
              <a:rPr lang="en-US" sz="1100" b="0" i="0" u="none" strike="noStrike" cap="none" baseline="0" dirty="0" smtClean="0">
                <a:solidFill>
                  <a:srgbClr val="000000"/>
                </a:solidFill>
                <a:latin typeface="Arial"/>
                <a:ea typeface="Arial"/>
                <a:cs typeface="Arial"/>
                <a:sym typeface="Arial"/>
              </a:rPr>
              <a:t> de hoy. </a:t>
            </a:r>
            <a:r>
              <a:rPr lang="en-US" sz="1100" b="0" i="0" u="none" strike="noStrike" cap="none" baseline="0" dirty="0" err="1" smtClean="0">
                <a:solidFill>
                  <a:srgbClr val="000000"/>
                </a:solidFill>
                <a:latin typeface="Arial"/>
                <a:ea typeface="Arial"/>
                <a:cs typeface="Arial"/>
                <a:sym typeface="Arial"/>
              </a:rPr>
              <a:t>En</a:t>
            </a:r>
            <a:r>
              <a:rPr lang="en-US" sz="1100" b="0" i="0" u="none" strike="noStrike" cap="none" baseline="0" dirty="0" smtClean="0">
                <a:solidFill>
                  <a:srgbClr val="000000"/>
                </a:solidFill>
                <a:latin typeface="Arial"/>
                <a:ea typeface="Arial"/>
                <a:cs typeface="Arial"/>
                <a:sym typeface="Arial"/>
              </a:rPr>
              <a:t> primer </a:t>
            </a:r>
            <a:r>
              <a:rPr lang="en-US" sz="1100" b="0" i="0" u="none" strike="noStrike" cap="none" baseline="0" dirty="0" err="1" smtClean="0">
                <a:solidFill>
                  <a:srgbClr val="000000"/>
                </a:solidFill>
                <a:latin typeface="Arial"/>
                <a:ea typeface="Arial"/>
                <a:cs typeface="Arial"/>
                <a:sym typeface="Arial"/>
              </a:rPr>
              <a:t>lugar</a:t>
            </a:r>
            <a:r>
              <a:rPr lang="en-US" sz="1100" b="0" i="0" u="none" strike="noStrike" cap="none" baseline="0" dirty="0" smtClean="0">
                <a:solidFill>
                  <a:srgbClr val="000000"/>
                </a:solidFill>
                <a:latin typeface="Arial"/>
                <a:ea typeface="Arial"/>
                <a:cs typeface="Arial"/>
                <a:sym typeface="Arial"/>
              </a:rPr>
              <a:t> </a:t>
            </a:r>
            <a:r>
              <a:rPr lang="en-US" sz="1100" b="0" i="0" u="none" strike="noStrike" cap="none" baseline="0" dirty="0" err="1" smtClean="0">
                <a:solidFill>
                  <a:srgbClr val="000000"/>
                </a:solidFill>
                <a:latin typeface="Arial"/>
                <a:ea typeface="Arial"/>
                <a:cs typeface="Arial"/>
                <a:sym typeface="Arial"/>
              </a:rPr>
              <a:t>presentaremos</a:t>
            </a:r>
            <a:r>
              <a:rPr lang="en-US" sz="1100" b="0" i="0" u="none" strike="noStrike" cap="none" baseline="0" dirty="0" smtClean="0">
                <a:solidFill>
                  <a:srgbClr val="000000"/>
                </a:solidFill>
                <a:latin typeface="Arial"/>
                <a:ea typeface="Arial"/>
                <a:cs typeface="Arial"/>
                <a:sym typeface="Arial"/>
              </a:rPr>
              <a:t> la idea de </a:t>
            </a:r>
            <a:r>
              <a:rPr lang="en-US" sz="1100" b="0" i="0" u="none" strike="noStrike" cap="none" baseline="0" dirty="0" err="1" smtClean="0">
                <a:solidFill>
                  <a:srgbClr val="000000"/>
                </a:solidFill>
                <a:latin typeface="Arial"/>
                <a:ea typeface="Arial"/>
                <a:cs typeface="Arial"/>
                <a:sym typeface="Arial"/>
              </a:rPr>
              <a:t>ClimbCode</a:t>
            </a:r>
            <a:r>
              <a:rPr lang="en-US" sz="1100" b="0" i="0" u="none" strike="noStrike" cap="none" baseline="0" dirty="0" smtClean="0">
                <a:solidFill>
                  <a:srgbClr val="000000"/>
                </a:solidFill>
                <a:latin typeface="Arial"/>
                <a:ea typeface="Arial"/>
                <a:cs typeface="Arial"/>
                <a:sym typeface="Arial"/>
              </a:rPr>
              <a:t>, </a:t>
            </a:r>
            <a:r>
              <a:rPr lang="en-US" sz="1100" b="0" i="0" u="none" strike="noStrike" cap="none" baseline="0" dirty="0" err="1" smtClean="0">
                <a:solidFill>
                  <a:srgbClr val="000000"/>
                </a:solidFill>
                <a:latin typeface="Arial"/>
                <a:ea typeface="Arial"/>
                <a:cs typeface="Arial"/>
                <a:sym typeface="Arial"/>
              </a:rPr>
              <a:t>luego</a:t>
            </a:r>
            <a:r>
              <a:rPr lang="en-US" sz="1100" b="0" i="0" u="none" strike="noStrike" cap="none" baseline="0" dirty="0" smtClean="0">
                <a:solidFill>
                  <a:srgbClr val="000000"/>
                </a:solidFill>
                <a:latin typeface="Arial"/>
                <a:ea typeface="Arial"/>
                <a:cs typeface="Arial"/>
                <a:sym typeface="Arial"/>
              </a:rPr>
              <a:t> </a:t>
            </a:r>
            <a:r>
              <a:rPr lang="en-US" sz="1100" b="0" i="0" u="none" strike="noStrike" cap="none" baseline="0" dirty="0" err="1" smtClean="0">
                <a:solidFill>
                  <a:srgbClr val="000000"/>
                </a:solidFill>
                <a:latin typeface="Arial"/>
                <a:ea typeface="Arial"/>
                <a:cs typeface="Arial"/>
                <a:sym typeface="Arial"/>
              </a:rPr>
              <a:t>pasaremos</a:t>
            </a:r>
            <a:r>
              <a:rPr lang="en-US" sz="1100" b="0" i="0" u="none" strike="noStrike" cap="none" baseline="0" dirty="0" smtClean="0">
                <a:solidFill>
                  <a:srgbClr val="000000"/>
                </a:solidFill>
                <a:latin typeface="Arial"/>
                <a:ea typeface="Arial"/>
                <a:cs typeface="Arial"/>
                <a:sym typeface="Arial"/>
              </a:rPr>
              <a:t> a </a:t>
            </a:r>
            <a:r>
              <a:rPr lang="en-US" sz="1100" b="0" i="0" u="none" strike="noStrike" cap="none" baseline="0" dirty="0" err="1" smtClean="0">
                <a:solidFill>
                  <a:srgbClr val="000000"/>
                </a:solidFill>
                <a:latin typeface="Arial"/>
                <a:ea typeface="Arial"/>
                <a:cs typeface="Arial"/>
                <a:sym typeface="Arial"/>
              </a:rPr>
              <a:t>hablar</a:t>
            </a:r>
            <a:r>
              <a:rPr lang="en-US" sz="1100" b="0" i="0" u="none" strike="noStrike" cap="none" baseline="0" dirty="0" smtClean="0">
                <a:solidFill>
                  <a:srgbClr val="000000"/>
                </a:solidFill>
                <a:latin typeface="Arial"/>
                <a:ea typeface="Arial"/>
                <a:cs typeface="Arial"/>
                <a:sym typeface="Arial"/>
              </a:rPr>
              <a:t> de las </a:t>
            </a:r>
            <a:r>
              <a:rPr lang="en-US" sz="1100" b="0" i="0" u="none" strike="noStrike" cap="none" baseline="0" dirty="0" err="1" smtClean="0">
                <a:solidFill>
                  <a:srgbClr val="000000"/>
                </a:solidFill>
                <a:latin typeface="Arial"/>
                <a:ea typeface="Arial"/>
                <a:cs typeface="Arial"/>
                <a:sym typeface="Arial"/>
              </a:rPr>
              <a:t>tecnologías</a:t>
            </a:r>
            <a:r>
              <a:rPr lang="en-US" sz="1100" b="0" i="0" u="none" strike="noStrike" cap="none" baseline="0" dirty="0" smtClean="0">
                <a:solidFill>
                  <a:srgbClr val="000000"/>
                </a:solidFill>
                <a:latin typeface="Arial"/>
                <a:ea typeface="Arial"/>
                <a:cs typeface="Arial"/>
                <a:sym typeface="Arial"/>
              </a:rPr>
              <a:t> que </a:t>
            </a:r>
            <a:r>
              <a:rPr lang="en-US" sz="1100" b="0" i="0" u="none" strike="noStrike" cap="none" baseline="0" dirty="0" err="1" smtClean="0">
                <a:solidFill>
                  <a:srgbClr val="000000"/>
                </a:solidFill>
                <a:latin typeface="Arial"/>
                <a:ea typeface="Arial"/>
                <a:cs typeface="Arial"/>
                <a:sym typeface="Arial"/>
              </a:rPr>
              <a:t>estamos</a:t>
            </a:r>
            <a:r>
              <a:rPr lang="en-US" sz="1100" b="0" i="0" u="none" strike="noStrike" cap="none" baseline="0" dirty="0" smtClean="0">
                <a:solidFill>
                  <a:srgbClr val="000000"/>
                </a:solidFill>
                <a:latin typeface="Arial"/>
                <a:ea typeface="Arial"/>
                <a:cs typeface="Arial"/>
                <a:sym typeface="Arial"/>
              </a:rPr>
              <a:t> </a:t>
            </a:r>
            <a:r>
              <a:rPr lang="en-US" sz="1100" b="0" i="0" u="none" strike="noStrike" cap="none" baseline="0" dirty="0" err="1" smtClean="0">
                <a:solidFill>
                  <a:srgbClr val="000000"/>
                </a:solidFill>
                <a:latin typeface="Arial"/>
                <a:ea typeface="Arial"/>
                <a:cs typeface="Arial"/>
                <a:sym typeface="Arial"/>
              </a:rPr>
              <a:t>usando</a:t>
            </a:r>
            <a:r>
              <a:rPr lang="en-US" sz="1100" b="0" i="0" u="none" strike="noStrike" cap="none" baseline="0" dirty="0" smtClean="0">
                <a:solidFill>
                  <a:srgbClr val="000000"/>
                </a:solidFill>
                <a:latin typeface="Arial"/>
                <a:ea typeface="Arial"/>
                <a:cs typeface="Arial"/>
                <a:sym typeface="Arial"/>
              </a:rPr>
              <a:t> para el </a:t>
            </a:r>
            <a:r>
              <a:rPr lang="en-US" sz="1100" b="0" i="0" u="none" strike="noStrike" cap="none" baseline="0" dirty="0" err="1" smtClean="0">
                <a:solidFill>
                  <a:srgbClr val="000000"/>
                </a:solidFill>
                <a:latin typeface="Arial"/>
                <a:ea typeface="Arial"/>
                <a:cs typeface="Arial"/>
                <a:sym typeface="Arial"/>
              </a:rPr>
              <a:t>desarrollo</a:t>
            </a:r>
            <a:r>
              <a:rPr lang="en-US" sz="1100" b="0" i="0" u="none" strike="noStrike" cap="none" baseline="0" dirty="0" smtClean="0">
                <a:solidFill>
                  <a:srgbClr val="000000"/>
                </a:solidFill>
                <a:latin typeface="Arial"/>
                <a:ea typeface="Arial"/>
                <a:cs typeface="Arial"/>
                <a:sym typeface="Arial"/>
              </a:rPr>
              <a:t> y </a:t>
            </a:r>
            <a:r>
              <a:rPr lang="en-US" sz="1100" b="0" i="0" u="none" strike="noStrike" cap="none" baseline="0" dirty="0" err="1" smtClean="0">
                <a:solidFill>
                  <a:srgbClr val="000000"/>
                </a:solidFill>
                <a:latin typeface="Arial"/>
                <a:ea typeface="Arial"/>
                <a:cs typeface="Arial"/>
                <a:sym typeface="Arial"/>
              </a:rPr>
              <a:t>su</a:t>
            </a:r>
            <a:r>
              <a:rPr lang="en-US" sz="1100" b="0" i="0" u="none" strike="noStrike" cap="none" baseline="0" dirty="0" smtClean="0">
                <a:solidFill>
                  <a:srgbClr val="000000"/>
                </a:solidFill>
                <a:latin typeface="Arial"/>
                <a:ea typeface="Arial"/>
                <a:cs typeface="Arial"/>
                <a:sym typeface="Arial"/>
              </a:rPr>
              <a:t> </a:t>
            </a:r>
            <a:r>
              <a:rPr lang="en-US" sz="1100" b="0" i="0" u="none" strike="noStrike" cap="none" baseline="0" dirty="0" err="1" smtClean="0">
                <a:solidFill>
                  <a:srgbClr val="000000"/>
                </a:solidFill>
                <a:latin typeface="Arial"/>
                <a:ea typeface="Arial"/>
                <a:cs typeface="Arial"/>
                <a:sym typeface="Arial"/>
              </a:rPr>
              <a:t>situación</a:t>
            </a:r>
            <a:r>
              <a:rPr lang="en-US" sz="1100" b="0" i="0" u="none" strike="noStrike" cap="none" baseline="0" dirty="0" smtClean="0">
                <a:solidFill>
                  <a:srgbClr val="000000"/>
                </a:solidFill>
                <a:latin typeface="Arial"/>
                <a:ea typeface="Arial"/>
                <a:cs typeface="Arial"/>
                <a:sym typeface="Arial"/>
              </a:rPr>
              <a:t>, las </a:t>
            </a:r>
            <a:r>
              <a:rPr lang="en-US" sz="1100" b="0" i="0" u="none" strike="noStrike" cap="none" baseline="0" dirty="0" err="1" smtClean="0">
                <a:solidFill>
                  <a:srgbClr val="000000"/>
                </a:solidFill>
                <a:latin typeface="Arial"/>
                <a:ea typeface="Arial"/>
                <a:cs typeface="Arial"/>
                <a:sym typeface="Arial"/>
              </a:rPr>
              <a:t>cosas</a:t>
            </a:r>
            <a:r>
              <a:rPr lang="en-US" sz="1100" b="0" i="0" u="none" strike="noStrike" cap="none" baseline="0" dirty="0" smtClean="0">
                <a:solidFill>
                  <a:srgbClr val="000000"/>
                </a:solidFill>
                <a:latin typeface="Arial"/>
                <a:ea typeface="Arial"/>
                <a:cs typeface="Arial"/>
                <a:sym typeface="Arial"/>
              </a:rPr>
              <a:t> que </a:t>
            </a:r>
            <a:r>
              <a:rPr lang="en-US" sz="1100" b="0" i="0" u="none" strike="noStrike" cap="none" baseline="0" dirty="0" err="1" smtClean="0">
                <a:solidFill>
                  <a:srgbClr val="000000"/>
                </a:solidFill>
                <a:latin typeface="Arial"/>
                <a:ea typeface="Arial"/>
                <a:cs typeface="Arial"/>
                <a:sym typeface="Arial"/>
              </a:rPr>
              <a:t>hemos</a:t>
            </a:r>
            <a:r>
              <a:rPr lang="en-US" sz="1100" b="0" i="0" u="none" strike="noStrike" cap="none" baseline="0" dirty="0" smtClean="0">
                <a:solidFill>
                  <a:srgbClr val="000000"/>
                </a:solidFill>
                <a:latin typeface="Arial"/>
                <a:ea typeface="Arial"/>
                <a:cs typeface="Arial"/>
                <a:sym typeface="Arial"/>
              </a:rPr>
              <a:t> </a:t>
            </a:r>
            <a:r>
              <a:rPr lang="en-US" sz="1100" b="0" i="0" u="none" strike="noStrike" cap="none" baseline="0" dirty="0" err="1" smtClean="0">
                <a:solidFill>
                  <a:srgbClr val="000000"/>
                </a:solidFill>
                <a:latin typeface="Arial"/>
                <a:ea typeface="Arial"/>
                <a:cs typeface="Arial"/>
                <a:sym typeface="Arial"/>
              </a:rPr>
              <a:t>hecho</a:t>
            </a:r>
            <a:r>
              <a:rPr lang="en-US" sz="1100" b="0" i="0" u="none" strike="noStrike" cap="none" baseline="0" dirty="0" smtClean="0">
                <a:solidFill>
                  <a:srgbClr val="000000"/>
                </a:solidFill>
                <a:latin typeface="Arial"/>
                <a:ea typeface="Arial"/>
                <a:cs typeface="Arial"/>
                <a:sym typeface="Arial"/>
              </a:rPr>
              <a:t> y las </a:t>
            </a:r>
            <a:r>
              <a:rPr lang="en-US" sz="1100" b="0" i="0" u="none" strike="noStrike" cap="none" baseline="0" dirty="0" err="1" smtClean="0">
                <a:solidFill>
                  <a:srgbClr val="000000"/>
                </a:solidFill>
                <a:latin typeface="Arial"/>
                <a:ea typeface="Arial"/>
                <a:cs typeface="Arial"/>
                <a:sym typeface="Arial"/>
              </a:rPr>
              <a:t>tareas</a:t>
            </a:r>
            <a:r>
              <a:rPr lang="en-US" sz="1100" b="0" i="0" u="none" strike="noStrike" cap="none" baseline="0" dirty="0" smtClean="0">
                <a:solidFill>
                  <a:srgbClr val="000000"/>
                </a:solidFill>
                <a:latin typeface="Arial"/>
                <a:ea typeface="Arial"/>
                <a:cs typeface="Arial"/>
                <a:sym typeface="Arial"/>
              </a:rPr>
              <a:t> de </a:t>
            </a:r>
            <a:r>
              <a:rPr lang="en-US" sz="1100" b="0" i="0" u="none" strike="noStrike" cap="none" baseline="0" dirty="0" err="1" smtClean="0">
                <a:solidFill>
                  <a:srgbClr val="000000"/>
                </a:solidFill>
                <a:latin typeface="Arial"/>
                <a:ea typeface="Arial"/>
                <a:cs typeface="Arial"/>
                <a:sym typeface="Arial"/>
              </a:rPr>
              <a:t>cada</a:t>
            </a:r>
            <a:r>
              <a:rPr lang="en-US" sz="1100" b="0" i="0" u="none" strike="noStrike" cap="none" baseline="0" dirty="0" smtClean="0">
                <a:solidFill>
                  <a:srgbClr val="000000"/>
                </a:solidFill>
                <a:latin typeface="Arial"/>
                <a:ea typeface="Arial"/>
                <a:cs typeface="Arial"/>
                <a:sym typeface="Arial"/>
              </a:rPr>
              <a:t> </a:t>
            </a:r>
            <a:r>
              <a:rPr lang="en-US" sz="1100" b="0" i="0" u="none" strike="noStrike" cap="none" baseline="0" dirty="0" err="1" smtClean="0">
                <a:solidFill>
                  <a:srgbClr val="000000"/>
                </a:solidFill>
                <a:latin typeface="Arial"/>
                <a:ea typeface="Arial"/>
                <a:cs typeface="Arial"/>
                <a:sym typeface="Arial"/>
              </a:rPr>
              <a:t>miembro</a:t>
            </a:r>
            <a:r>
              <a:rPr lang="en-US" sz="1100" b="0" i="0" u="none" strike="noStrike" cap="none" baseline="0" dirty="0" smtClean="0">
                <a:solidFill>
                  <a:srgbClr val="000000"/>
                </a:solidFill>
                <a:latin typeface="Arial"/>
                <a:ea typeface="Arial"/>
                <a:cs typeface="Arial"/>
                <a:sym typeface="Arial"/>
              </a:rPr>
              <a:t>, las </a:t>
            </a:r>
            <a:r>
              <a:rPr lang="en-US" sz="1100" b="0" i="0" u="none" strike="noStrike" cap="none" baseline="0" dirty="0" err="1" smtClean="0">
                <a:solidFill>
                  <a:srgbClr val="000000"/>
                </a:solidFill>
                <a:latin typeface="Arial"/>
                <a:ea typeface="Arial"/>
                <a:cs typeface="Arial"/>
                <a:sym typeface="Arial"/>
              </a:rPr>
              <a:t>cosas</a:t>
            </a:r>
            <a:r>
              <a:rPr lang="en-US" sz="1100" b="0" i="0" u="none" strike="noStrike" cap="none" baseline="0" dirty="0" smtClean="0">
                <a:solidFill>
                  <a:srgbClr val="000000"/>
                </a:solidFill>
                <a:latin typeface="Arial"/>
                <a:ea typeface="Arial"/>
                <a:cs typeface="Arial"/>
                <a:sym typeface="Arial"/>
              </a:rPr>
              <a:t> que </a:t>
            </a:r>
            <a:r>
              <a:rPr lang="en-US" sz="1100" b="0" i="0" u="none" strike="noStrike" cap="none" baseline="0" dirty="0" err="1" smtClean="0">
                <a:solidFill>
                  <a:srgbClr val="000000"/>
                </a:solidFill>
                <a:latin typeface="Arial"/>
                <a:ea typeface="Arial"/>
                <a:cs typeface="Arial"/>
                <a:sym typeface="Arial"/>
              </a:rPr>
              <a:t>estamos</a:t>
            </a:r>
            <a:r>
              <a:rPr lang="en-US" sz="1100" b="0" i="0" u="none" strike="noStrike" cap="none" baseline="0" dirty="0" smtClean="0">
                <a:solidFill>
                  <a:srgbClr val="000000"/>
                </a:solidFill>
                <a:latin typeface="Arial"/>
                <a:ea typeface="Arial"/>
                <a:cs typeface="Arial"/>
                <a:sym typeface="Arial"/>
              </a:rPr>
              <a:t> </a:t>
            </a:r>
            <a:r>
              <a:rPr lang="en-US" sz="1100" b="0" i="0" u="none" strike="noStrike" cap="none" baseline="0" dirty="0" err="1" smtClean="0">
                <a:solidFill>
                  <a:srgbClr val="000000"/>
                </a:solidFill>
                <a:latin typeface="Arial"/>
                <a:ea typeface="Arial"/>
                <a:cs typeface="Arial"/>
                <a:sym typeface="Arial"/>
              </a:rPr>
              <a:t>haciendo</a:t>
            </a:r>
            <a:r>
              <a:rPr lang="en-US" sz="1100" b="0" i="0" u="none" strike="noStrike" cap="none" baseline="0" dirty="0" smtClean="0">
                <a:solidFill>
                  <a:srgbClr val="000000"/>
                </a:solidFill>
                <a:latin typeface="Arial"/>
                <a:ea typeface="Arial"/>
                <a:cs typeface="Arial"/>
                <a:sym typeface="Arial"/>
              </a:rPr>
              <a:t> </a:t>
            </a:r>
            <a:r>
              <a:rPr lang="en-US" sz="1100" b="0" i="0" u="none" strike="noStrike" cap="none" baseline="0" dirty="0" err="1" smtClean="0">
                <a:solidFill>
                  <a:srgbClr val="000000"/>
                </a:solidFill>
                <a:latin typeface="Arial"/>
                <a:ea typeface="Arial"/>
                <a:cs typeface="Arial"/>
                <a:sym typeface="Arial"/>
              </a:rPr>
              <a:t>actualmente</a:t>
            </a:r>
            <a:r>
              <a:rPr lang="en-US" sz="1100" b="0" i="0" u="none" strike="noStrike" cap="none" baseline="0" dirty="0" smtClean="0">
                <a:solidFill>
                  <a:srgbClr val="000000"/>
                </a:solidFill>
                <a:latin typeface="Arial"/>
                <a:ea typeface="Arial"/>
                <a:cs typeface="Arial"/>
                <a:sym typeface="Arial"/>
              </a:rPr>
              <a:t> y </a:t>
            </a:r>
            <a:r>
              <a:rPr lang="en-US" sz="1100" b="0" i="0" u="none" strike="noStrike" cap="none" baseline="0" dirty="0" err="1" smtClean="0">
                <a:solidFill>
                  <a:srgbClr val="000000"/>
                </a:solidFill>
                <a:latin typeface="Arial"/>
                <a:ea typeface="Arial"/>
                <a:cs typeface="Arial"/>
                <a:sym typeface="Arial"/>
              </a:rPr>
              <a:t>por</a:t>
            </a:r>
            <a:r>
              <a:rPr lang="en-US" sz="1100" b="0" i="0" u="none" strike="noStrike" cap="none" baseline="0" dirty="0" smtClean="0">
                <a:solidFill>
                  <a:srgbClr val="000000"/>
                </a:solidFill>
                <a:latin typeface="Arial"/>
                <a:ea typeface="Arial"/>
                <a:cs typeface="Arial"/>
                <a:sym typeface="Arial"/>
              </a:rPr>
              <a:t> </a:t>
            </a:r>
            <a:r>
              <a:rPr lang="en-US" sz="1100" b="0" i="0" u="none" strike="noStrike" cap="none" baseline="0" dirty="0" err="1" smtClean="0">
                <a:solidFill>
                  <a:srgbClr val="000000"/>
                </a:solidFill>
                <a:latin typeface="Arial"/>
                <a:ea typeface="Arial"/>
                <a:cs typeface="Arial"/>
                <a:sym typeface="Arial"/>
              </a:rPr>
              <a:t>último</a:t>
            </a:r>
            <a:r>
              <a:rPr lang="en-US" sz="1100" b="0" i="0" u="none" strike="noStrike" cap="none" baseline="0" dirty="0" smtClean="0">
                <a:solidFill>
                  <a:srgbClr val="000000"/>
                </a:solidFill>
                <a:latin typeface="Arial"/>
                <a:ea typeface="Arial"/>
                <a:cs typeface="Arial"/>
                <a:sym typeface="Arial"/>
              </a:rPr>
              <a:t> las </a:t>
            </a:r>
            <a:r>
              <a:rPr lang="en-US" sz="1100" b="0" i="0" u="none" strike="noStrike" cap="none" baseline="0" dirty="0" err="1" smtClean="0">
                <a:solidFill>
                  <a:srgbClr val="000000"/>
                </a:solidFill>
                <a:latin typeface="Arial"/>
                <a:ea typeface="Arial"/>
                <a:cs typeface="Arial"/>
                <a:sym typeface="Arial"/>
              </a:rPr>
              <a:t>tareas</a:t>
            </a:r>
            <a:r>
              <a:rPr lang="en-US" sz="1100" b="0" i="0" u="none" strike="noStrike" cap="none" baseline="0" dirty="0" smtClean="0">
                <a:solidFill>
                  <a:srgbClr val="000000"/>
                </a:solidFill>
                <a:latin typeface="Arial"/>
                <a:ea typeface="Arial"/>
                <a:cs typeface="Arial"/>
                <a:sym typeface="Arial"/>
              </a:rPr>
              <a:t> que </a:t>
            </a:r>
            <a:r>
              <a:rPr lang="en-US" sz="1100" b="0" i="0" u="none" strike="noStrike" cap="none" baseline="0" dirty="0" err="1" smtClean="0">
                <a:solidFill>
                  <a:srgbClr val="000000"/>
                </a:solidFill>
                <a:latin typeface="Arial"/>
                <a:ea typeface="Arial"/>
                <a:cs typeface="Arial"/>
                <a:sym typeface="Arial"/>
              </a:rPr>
              <a:t>quedan</a:t>
            </a:r>
            <a:r>
              <a:rPr lang="en-US" sz="1100" b="0" i="0" u="none" strike="noStrike" cap="none" baseline="0" dirty="0" smtClean="0">
                <a:solidFill>
                  <a:srgbClr val="000000"/>
                </a:solidFill>
                <a:latin typeface="Arial"/>
                <a:ea typeface="Arial"/>
                <a:cs typeface="Arial"/>
                <a:sym typeface="Arial"/>
              </a:rPr>
              <a:t> </a:t>
            </a:r>
            <a:r>
              <a:rPr lang="en-US" sz="1100" b="0" i="0" u="none" strike="noStrike" cap="none" baseline="0" dirty="0" err="1" smtClean="0">
                <a:solidFill>
                  <a:srgbClr val="000000"/>
                </a:solidFill>
                <a:latin typeface="Arial"/>
                <a:ea typeface="Arial"/>
                <a:cs typeface="Arial"/>
                <a:sym typeface="Arial"/>
              </a:rPr>
              <a:t>por</a:t>
            </a:r>
            <a:r>
              <a:rPr lang="en-US" sz="1100" b="0" i="0" u="none" strike="noStrike" cap="none" baseline="0" dirty="0" smtClean="0">
                <a:solidFill>
                  <a:srgbClr val="000000"/>
                </a:solidFill>
                <a:latin typeface="Arial"/>
                <a:ea typeface="Arial"/>
                <a:cs typeface="Arial"/>
                <a:sym typeface="Arial"/>
              </a:rPr>
              <a:t> </a:t>
            </a:r>
            <a:r>
              <a:rPr lang="en-US" sz="1100" b="0" i="0" u="none" strike="noStrike" cap="none" baseline="0" dirty="0" err="1" smtClean="0">
                <a:solidFill>
                  <a:srgbClr val="000000"/>
                </a:solidFill>
                <a:latin typeface="Arial"/>
                <a:ea typeface="Arial"/>
                <a:cs typeface="Arial"/>
                <a:sym typeface="Arial"/>
              </a:rPr>
              <a:t>realizar</a:t>
            </a:r>
            <a:r>
              <a:rPr lang="en-US" sz="1100" b="0" i="0" u="none" strike="noStrike" cap="none" baseline="0" dirty="0" smtClean="0">
                <a:solidFill>
                  <a:srgbClr val="000000"/>
                </a:solidFill>
                <a:latin typeface="Arial"/>
                <a:ea typeface="Arial"/>
                <a:cs typeface="Arial"/>
                <a:sym typeface="Arial"/>
              </a:rPr>
              <a:t>.</a:t>
            </a:r>
            <a:endParaRPr lang="en-US" sz="1100" b="0" i="0" u="none" strike="noStrike" cap="none" baseline="0" dirty="0">
              <a:solidFill>
                <a:srgbClr val="000000"/>
              </a:solidFill>
              <a:latin typeface="Arial"/>
              <a:ea typeface="Arial"/>
              <a:cs typeface="Arial"/>
              <a:sym typeface="Aria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Shape 5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6" name="Shape 5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smtClean="0"/>
              <a:t>Entre los problemas revisados, teníamos nuestra dificultad</a:t>
            </a:r>
            <a:r>
              <a:rPr lang="es-ES" baseline="0" dirty="0" smtClean="0"/>
              <a:t> de documentar los problemas que nos iban surgiendo, por lo que elaboramos un documento en el que ir anotando todos los que fuesen surgiendo, midiendo el número de problemas identificados por semana. El resultado ha sido satisfactorio, aumentando los problemas identificados.</a:t>
            </a:r>
            <a:endParaRPr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Shape 5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6" name="Shape 5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smtClean="0"/>
              <a:t>También hemos obtenido una medida del rendimiento</a:t>
            </a:r>
            <a:r>
              <a:rPr lang="es-ES" baseline="0" dirty="0" smtClean="0"/>
              <a:t> del equipo basada en los puntos de historia de las tareas completadas frente al total de todos los puntos de historia. Este rendimiento de cada miembro se calcula multiplicando por dos los puntos de historia completados y </a:t>
            </a:r>
            <a:r>
              <a:rPr lang="es-ES" baseline="0" dirty="0" err="1" smtClean="0"/>
              <a:t>diviendolo</a:t>
            </a:r>
            <a:r>
              <a:rPr lang="es-ES" baseline="0" dirty="0" smtClean="0"/>
              <a:t> por el total de puntos asignados al miembro para todo el sprint.</a:t>
            </a:r>
            <a:endParaRPr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Shape 5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6" name="Shape 5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smtClean="0"/>
              <a:t>Y por último hemos estado terminando de corregir los problemas derivados de los </a:t>
            </a:r>
            <a:r>
              <a:rPr lang="es-ES" baseline="0" dirty="0" err="1" smtClean="0"/>
              <a:t>CRUDs</a:t>
            </a:r>
            <a:r>
              <a:rPr lang="es-ES" baseline="0" dirty="0" smtClean="0"/>
              <a:t> básicos, además de terminar de implantar el nuevo estilo a la página principal, permitir la selección de licencias para las escuelas que se registren y la creación de la batería inicial de ejercicios interactivos</a:t>
            </a:r>
            <a:endParaRPr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Shape 5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6" name="Shape 5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smtClean="0"/>
              <a:t>Además, ya hemos empezado a poner en marcha nuestro plan de pilotaje, comenzando con una reunión con los programadores que crearán los ejercicios para captarlos y que actúen como creadores de contenido de nuestra plataforma.</a:t>
            </a:r>
            <a:endParaRPr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Shape 5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6" name="Shape 5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smtClean="0"/>
              <a:t>Además, comenzaremos una nueva fase del plan de pilotaje en la que nos reuniremos con institutos y academias para captarlos como posibles clientes de nuestra plataforma.</a:t>
            </a:r>
            <a:endParaRPr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Shape 5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6" name="Shape 5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smtClean="0"/>
              <a:t>Para mostrar los cambios más importantes de lo que llevamos hecho, hemos puesto a disposición de los usuarios un enlace con nuestra aplicación desplegada, así como una demo en la que podemos ver cómo ha variado el estilo de nuestra plataforma y cómo sería el actual sistema de creación de ejercicios interactivos.</a:t>
            </a:r>
            <a:endParaRPr lang="es-ES" baseline="0"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Shape 5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5" name="Shape 54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smtClean="0"/>
              <a:t>Hablando de las tareas que hemos hecho entre todos, hemos participado en la revisión de la presentación del día de hoy además de realizar diversas reuniones para la asignación de tareas y el seguimiento del proyecto, con un total de 11 horas por persona.</a:t>
            </a:r>
            <a:endParaRPr lang="es-ES" baseline="0"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Shape 5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7" name="Shape 59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smtClean="0"/>
              <a:t>En cuanto a lo hecho por cada miembro, Alejandro Román ha estado trabajando en el sistema de ejercicios interactivos. Lo cual resulta en un total de 13h y 36 min frente a las 27h estimadas, aportando un rendimiento del 100% con un desarrollo de su tarea del 50%, que es el esperado en estos momentos del sprint.</a:t>
            </a:r>
            <a:endParaRPr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Shape 5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7" name="Shape 59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smtClean="0"/>
              <a:t>Álvaro Domínguez ha estado trabajando en la creación de la presentación de hoy, así como el informe de mejoras presentado al comienzo de la clase, la creación de la batería inicial de ejercicios interactivos…</a:t>
            </a:r>
            <a:endParaRPr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Shape 5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7" name="Shape 59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smtClean="0"/>
              <a:t>La puesta en marcha del plan de pilotaje y la actualización de la página principal de la web. Su trabajo en estas tareas ha resultado en un avance del 52% en ellas y un rendimiento del 104%, mayor del esperado para estos momentos del sprint.</a:t>
            </a: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Shape 53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34" name="Shape 53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err="1"/>
              <a:t>We’ll</a:t>
            </a:r>
            <a:r>
              <a:rPr lang="es-ES" baseline="0" dirty="0"/>
              <a:t> </a:t>
            </a:r>
            <a:r>
              <a:rPr lang="es-ES" baseline="0" dirty="0" err="1"/>
              <a:t>start</a:t>
            </a:r>
            <a:r>
              <a:rPr lang="es-ES" baseline="0" dirty="0"/>
              <a:t> </a:t>
            </a:r>
            <a:r>
              <a:rPr lang="es-ES" baseline="0" dirty="0" err="1"/>
              <a:t>seeing</a:t>
            </a:r>
            <a:r>
              <a:rPr lang="es-ES" baseline="0" dirty="0"/>
              <a:t> </a:t>
            </a:r>
            <a:r>
              <a:rPr lang="es-ES" baseline="0" dirty="0" err="1"/>
              <a:t>which</a:t>
            </a:r>
            <a:r>
              <a:rPr lang="es-ES" baseline="0" dirty="0"/>
              <a:t> idea </a:t>
            </a:r>
            <a:r>
              <a:rPr lang="es-ES" baseline="0" dirty="0" err="1"/>
              <a:t>lies</a:t>
            </a:r>
            <a:r>
              <a:rPr lang="es-ES" baseline="0" dirty="0"/>
              <a:t> </a:t>
            </a:r>
            <a:r>
              <a:rPr lang="es-ES" baseline="0" dirty="0" err="1"/>
              <a:t>behind</a:t>
            </a:r>
            <a:r>
              <a:rPr lang="es-ES" baseline="0" dirty="0"/>
              <a:t> </a:t>
            </a:r>
            <a:r>
              <a:rPr lang="es-ES" baseline="0" dirty="0" err="1"/>
              <a:t>ClimbCode</a:t>
            </a:r>
            <a:r>
              <a:rPr lang="es-ES" baseline="0" dirty="0"/>
              <a:t>. </a:t>
            </a:r>
            <a:r>
              <a:rPr lang="es-ES" baseline="0" dirty="0" err="1"/>
              <a:t>But</a:t>
            </a:r>
            <a:r>
              <a:rPr lang="es-ES" baseline="0" dirty="0"/>
              <a:t> </a:t>
            </a:r>
            <a:r>
              <a:rPr lang="es-ES" baseline="0" dirty="0" err="1"/>
              <a:t>first</a:t>
            </a:r>
            <a:r>
              <a:rPr lang="es-ES" baseline="0" dirty="0"/>
              <a:t>, </a:t>
            </a:r>
            <a:r>
              <a:rPr lang="es-ES" baseline="0" dirty="0" err="1"/>
              <a:t>let</a:t>
            </a:r>
            <a:r>
              <a:rPr lang="es-ES" baseline="0" dirty="0"/>
              <a:t> me introduce </a:t>
            </a:r>
            <a:r>
              <a:rPr lang="es-ES" baseline="0" dirty="0" err="1"/>
              <a:t>two</a:t>
            </a:r>
            <a:r>
              <a:rPr lang="es-ES" baseline="0" dirty="0"/>
              <a:t> </a:t>
            </a:r>
            <a:r>
              <a:rPr lang="es-ES" baseline="0" dirty="0" err="1"/>
              <a:t>facts</a:t>
            </a:r>
            <a:r>
              <a:rPr lang="es-ES" baseline="0" dirty="0"/>
              <a:t>:</a:t>
            </a: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Shape 5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7" name="Shape 59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smtClean="0"/>
              <a:t>Miguel Ángel Baños ha estado trabajando en el sistema de ejercicios interactivos. Lo cual resulta en un total de 11 frente a las 27h estimadas, aportando un rendimiento del 100% con un desarrollo de su tarea del 50%, que es el esperado en estos momentos del sprint.</a:t>
            </a:r>
            <a:endParaRPr lang="es-ES"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Shape 5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7" name="Shape 59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smtClean="0"/>
              <a:t>Alejandro Garrido ha estado trabajando en la estandarización de estilos de la página web, la actualización de la página principal de la web…</a:t>
            </a:r>
            <a:endParaRPr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Shape 5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7" name="Shape 59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s-ES" baseline="0" dirty="0" smtClean="0"/>
              <a:t>La creación de la batería </a:t>
            </a:r>
            <a:r>
              <a:rPr lang="es-ES" baseline="0" dirty="0" err="1" smtClean="0"/>
              <a:t>incial</a:t>
            </a:r>
            <a:r>
              <a:rPr lang="es-ES" baseline="0" dirty="0" smtClean="0"/>
              <a:t> de ejercicios interactivos. Su trabajo en estas tareas ha resultado en un avance del 30% en ellas y un rendimiento del 60%, mayor del esperado para estos momentos del sprint.</a:t>
            </a:r>
            <a:endParaRPr lang="es-ES" dirty="0" smtClean="0"/>
          </a:p>
          <a:p>
            <a:pPr marL="0" lvl="0" indent="0">
              <a:spcBef>
                <a:spcPts val="0"/>
              </a:spcBef>
              <a:spcAft>
                <a:spcPts val="0"/>
              </a:spcAft>
              <a:buNone/>
            </a:pPr>
            <a:endParaRPr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Shape 5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7" name="Shape 59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smtClean="0"/>
              <a:t>Andrés Fernández ha estado trabajando en la automatización del despliegue de nuestra plataforma, así como en la implantación de casos de uso en nuestra aplicación </a:t>
            </a:r>
            <a:r>
              <a:rPr lang="es-ES" baseline="0" dirty="0" err="1" smtClean="0"/>
              <a:t>django</a:t>
            </a:r>
            <a:r>
              <a:rPr lang="es-ES" baseline="0" dirty="0" smtClean="0"/>
              <a:t>…</a:t>
            </a:r>
            <a:endParaRPr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Shape 5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7" name="Shape 59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s-ES" baseline="0" dirty="0" smtClean="0"/>
              <a:t>La creación de la batería </a:t>
            </a:r>
            <a:r>
              <a:rPr lang="es-ES" baseline="0" dirty="0" err="1" smtClean="0"/>
              <a:t>incial</a:t>
            </a:r>
            <a:r>
              <a:rPr lang="es-ES" baseline="0" dirty="0" smtClean="0"/>
              <a:t> de ejercicios interactivos y el testeo de las funcionalidades que se han ido terminando. Su trabajo en estas tareas ha resultado en un avance del 65% en ellas y un rendimiento del 130%, mayor del esperado para estos momentos del sprint.</a:t>
            </a:r>
            <a:endParaRPr lang="es-ES" dirty="0" smtClean="0"/>
          </a:p>
          <a:p>
            <a:pPr marL="0" lvl="0" indent="0">
              <a:spcBef>
                <a:spcPts val="0"/>
              </a:spcBef>
              <a:spcAft>
                <a:spcPts val="0"/>
              </a:spcAft>
              <a:buNone/>
            </a:pPr>
            <a:endParaRPr lang="es-ES"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Shape 5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7" name="Shape 59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smtClean="0"/>
              <a:t>Jesús Sosa ha trabajado en la grabación de la demo que hemos visto anteriormente, junto con la implementación de casos de uso en el modelo </a:t>
            </a:r>
            <a:r>
              <a:rPr lang="es-ES" baseline="0" dirty="0" err="1" smtClean="0"/>
              <a:t>django</a:t>
            </a:r>
            <a:r>
              <a:rPr lang="es-ES" baseline="0" dirty="0" smtClean="0"/>
              <a:t>..</a:t>
            </a:r>
            <a:endParaRPr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Shape 5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7" name="Shape 59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smtClean="0"/>
              <a:t>La creación de la batería </a:t>
            </a:r>
            <a:r>
              <a:rPr lang="es-ES" baseline="0" dirty="0" err="1" smtClean="0"/>
              <a:t>incial</a:t>
            </a:r>
            <a:r>
              <a:rPr lang="es-ES" baseline="0" dirty="0" smtClean="0"/>
              <a:t> de ejercicios interactivos Su trabajo en estas tareas ha resultado en un avance del 61% en ellas y un rendimiento del 122%, mayor del esperado para estos momentos del sprint.</a:t>
            </a:r>
            <a:endParaRPr lang="es-ES"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Shape 5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7" name="Shape 59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smtClean="0"/>
              <a:t>Por último, Álvaro Sánchez ha trabajado en la implantación de casos de uso en el modelo Su trabajo en estas tareas ha resultado en un avance del 61% en ellas y un rendimiento del 122%, mayor del esperado para estos momentos del sprint.</a:t>
            </a:r>
            <a:endParaRPr lang="es-ES"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Shape 5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5" name="Shape 54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smtClean="0"/>
              <a:t>Finalmente, hemos establecido un sistema de recompensas basado en nuestras prácticas de </a:t>
            </a:r>
            <a:r>
              <a:rPr lang="es-ES" baseline="0" dirty="0" err="1" smtClean="0"/>
              <a:t>team</a:t>
            </a:r>
            <a:r>
              <a:rPr lang="es-ES" baseline="0" dirty="0" smtClean="0"/>
              <a:t> </a:t>
            </a:r>
            <a:r>
              <a:rPr lang="es-ES" baseline="0" dirty="0" err="1" smtClean="0"/>
              <a:t>building</a:t>
            </a:r>
            <a:r>
              <a:rPr lang="es-ES" baseline="0" dirty="0" smtClean="0"/>
              <a:t>, según la cual al final de cada clase los viernes al reunirnos el grupo para despejarnos, la persona con mejor rendimiento es la que no paga las consumiciones hechas durante la sesión de </a:t>
            </a:r>
            <a:r>
              <a:rPr lang="es-ES" baseline="0" dirty="0" err="1" smtClean="0"/>
              <a:t>team</a:t>
            </a:r>
            <a:r>
              <a:rPr lang="es-ES" baseline="0" dirty="0" smtClean="0"/>
              <a:t> </a:t>
            </a:r>
            <a:r>
              <a:rPr lang="es-ES" baseline="0" dirty="0" err="1" smtClean="0"/>
              <a:t>building</a:t>
            </a:r>
            <a:r>
              <a:rPr lang="es-ES" baseline="0" dirty="0" smtClean="0"/>
              <a:t>.</a:t>
            </a:r>
            <a:endParaRPr lang="es-ES" baseline="0"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Shape 53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34" name="Shape 53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smtClean="0"/>
              <a:t>Pasamos</a:t>
            </a:r>
            <a:r>
              <a:rPr lang="es-ES" baseline="0" dirty="0" smtClean="0"/>
              <a:t> ahora a hablar de las situación actual del proyecto.</a:t>
            </a: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Shape 53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0" name="Shape 54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err="1"/>
              <a:t>The</a:t>
            </a:r>
            <a:r>
              <a:rPr lang="es-ES" baseline="0" dirty="0"/>
              <a:t> </a:t>
            </a:r>
            <a:r>
              <a:rPr lang="es-ES" baseline="0" dirty="0" err="1"/>
              <a:t>first</a:t>
            </a:r>
            <a:r>
              <a:rPr lang="es-ES" baseline="0" dirty="0"/>
              <a:t> </a:t>
            </a:r>
            <a:r>
              <a:rPr lang="es-ES" baseline="0" dirty="0" err="1"/>
              <a:t>one</a:t>
            </a:r>
            <a:r>
              <a:rPr lang="es-ES" baseline="0" dirty="0"/>
              <a:t> </a:t>
            </a:r>
            <a:r>
              <a:rPr lang="es-ES" baseline="0" dirty="0" err="1"/>
              <a:t>is</a:t>
            </a:r>
            <a:r>
              <a:rPr lang="es-ES" baseline="0" dirty="0"/>
              <a:t>, as </a:t>
            </a:r>
            <a:r>
              <a:rPr lang="es-ES" baseline="0" dirty="0" err="1"/>
              <a:t>we</a:t>
            </a:r>
            <a:r>
              <a:rPr lang="es-ES" baseline="0" dirty="0"/>
              <a:t> </a:t>
            </a:r>
            <a:r>
              <a:rPr lang="es-ES" baseline="0" dirty="0" err="1"/>
              <a:t>see</a:t>
            </a:r>
            <a:r>
              <a:rPr lang="es-ES" baseline="0" dirty="0"/>
              <a:t> </a:t>
            </a:r>
            <a:r>
              <a:rPr lang="es-ES" baseline="0" dirty="0" err="1"/>
              <a:t>here</a:t>
            </a:r>
            <a:r>
              <a:rPr lang="es-ES" baseline="0" dirty="0"/>
              <a:t>, </a:t>
            </a:r>
            <a:r>
              <a:rPr lang="es-ES" baseline="0" dirty="0" err="1"/>
              <a:t>that</a:t>
            </a:r>
            <a:r>
              <a:rPr lang="es-ES" baseline="0" dirty="0"/>
              <a:t> </a:t>
            </a:r>
            <a:r>
              <a:rPr lang="es-ES" baseline="0" dirty="0" err="1"/>
              <a:t>education</a:t>
            </a:r>
            <a:r>
              <a:rPr lang="es-ES" baseline="0" dirty="0"/>
              <a:t> </a:t>
            </a:r>
            <a:r>
              <a:rPr lang="es-ES" baseline="0" dirty="0" err="1"/>
              <a:t>is</a:t>
            </a:r>
            <a:r>
              <a:rPr lang="es-ES" baseline="0" dirty="0"/>
              <a:t> </a:t>
            </a:r>
            <a:r>
              <a:rPr lang="es-ES" baseline="0" dirty="0" err="1"/>
              <a:t>the</a:t>
            </a:r>
            <a:r>
              <a:rPr lang="es-ES" baseline="0" dirty="0"/>
              <a:t> </a:t>
            </a:r>
            <a:r>
              <a:rPr lang="es-ES" baseline="0" dirty="0" err="1"/>
              <a:t>means</a:t>
            </a:r>
            <a:r>
              <a:rPr lang="es-ES" baseline="0" dirty="0"/>
              <a:t> of </a:t>
            </a:r>
            <a:r>
              <a:rPr lang="es-ES" baseline="0" dirty="0" err="1"/>
              <a:t>developing</a:t>
            </a:r>
            <a:r>
              <a:rPr lang="es-ES" baseline="0" dirty="0"/>
              <a:t> </a:t>
            </a:r>
            <a:r>
              <a:rPr lang="es-ES" baseline="0" dirty="0" err="1"/>
              <a:t>our</a:t>
            </a:r>
            <a:r>
              <a:rPr lang="es-ES" baseline="0" dirty="0"/>
              <a:t> </a:t>
            </a:r>
            <a:r>
              <a:rPr lang="es-ES" baseline="0" dirty="0" err="1"/>
              <a:t>greatest</a:t>
            </a:r>
            <a:r>
              <a:rPr lang="es-ES" baseline="0" dirty="0"/>
              <a:t> </a:t>
            </a:r>
            <a:r>
              <a:rPr lang="es-ES" baseline="0" dirty="0" err="1"/>
              <a:t>abilities</a:t>
            </a:r>
            <a:r>
              <a:rPr lang="es-ES" baseline="0" dirty="0"/>
              <a:t>. </a:t>
            </a:r>
            <a:r>
              <a:rPr lang="es-ES" baseline="0" dirty="0" err="1"/>
              <a:t>We’re</a:t>
            </a:r>
            <a:r>
              <a:rPr lang="es-ES" baseline="0" dirty="0"/>
              <a:t> </a:t>
            </a:r>
            <a:r>
              <a:rPr lang="es-ES" baseline="0" dirty="0" err="1"/>
              <a:t>sure</a:t>
            </a:r>
            <a:r>
              <a:rPr lang="es-ES" baseline="0" dirty="0"/>
              <a:t> </a:t>
            </a:r>
            <a:r>
              <a:rPr lang="es-ES" baseline="0" dirty="0" err="1"/>
              <a:t>that</a:t>
            </a:r>
            <a:r>
              <a:rPr lang="es-ES" baseline="0" dirty="0"/>
              <a:t> </a:t>
            </a:r>
            <a:r>
              <a:rPr lang="es-ES" baseline="0" dirty="0" err="1"/>
              <a:t>we</a:t>
            </a:r>
            <a:r>
              <a:rPr lang="es-ES" baseline="0" dirty="0"/>
              <a:t> </a:t>
            </a:r>
            <a:r>
              <a:rPr lang="es-ES" baseline="0" dirty="0" err="1"/>
              <a:t>all</a:t>
            </a:r>
            <a:r>
              <a:rPr lang="es-ES" baseline="0" dirty="0"/>
              <a:t> </a:t>
            </a:r>
            <a:r>
              <a:rPr lang="es-ES" baseline="0" dirty="0" err="1"/>
              <a:t>agree</a:t>
            </a:r>
            <a:r>
              <a:rPr lang="es-ES" baseline="0" dirty="0"/>
              <a:t> in </a:t>
            </a:r>
            <a:r>
              <a:rPr lang="es-ES" baseline="0" dirty="0" err="1"/>
              <a:t>that</a:t>
            </a:r>
            <a:r>
              <a:rPr lang="es-ES" baseline="0" dirty="0"/>
              <a:t> </a:t>
            </a:r>
            <a:r>
              <a:rPr lang="es-ES" baseline="0" dirty="0" err="1"/>
              <a:t>by</a:t>
            </a:r>
            <a:r>
              <a:rPr lang="es-ES" baseline="0" dirty="0"/>
              <a:t> </a:t>
            </a:r>
            <a:r>
              <a:rPr lang="es-ES" baseline="0" dirty="0" err="1"/>
              <a:t>education</a:t>
            </a:r>
            <a:r>
              <a:rPr lang="es-ES" baseline="0" dirty="0"/>
              <a:t> and </a:t>
            </a:r>
            <a:r>
              <a:rPr lang="es-ES" baseline="0" dirty="0" err="1"/>
              <a:t>learning</a:t>
            </a:r>
            <a:r>
              <a:rPr lang="es-ES" baseline="0" dirty="0"/>
              <a:t> </a:t>
            </a:r>
            <a:r>
              <a:rPr lang="es-ES" baseline="0" dirty="0" err="1"/>
              <a:t>is</a:t>
            </a:r>
            <a:r>
              <a:rPr lang="es-ES" baseline="0" dirty="0"/>
              <a:t> </a:t>
            </a:r>
            <a:r>
              <a:rPr lang="es-ES" baseline="0" dirty="0" err="1"/>
              <a:t>how</a:t>
            </a:r>
            <a:r>
              <a:rPr lang="es-ES" baseline="0" dirty="0"/>
              <a:t> </a:t>
            </a:r>
            <a:r>
              <a:rPr lang="es-ES" baseline="0" dirty="0" err="1"/>
              <a:t>we</a:t>
            </a:r>
            <a:r>
              <a:rPr lang="es-ES" baseline="0" dirty="0"/>
              <a:t> </a:t>
            </a:r>
            <a:r>
              <a:rPr lang="es-ES" baseline="0" dirty="0" err="1"/>
              <a:t>develop</a:t>
            </a:r>
            <a:r>
              <a:rPr lang="es-ES" baseline="0" dirty="0"/>
              <a:t> </a:t>
            </a:r>
            <a:r>
              <a:rPr lang="es-ES" baseline="0" dirty="0" err="1"/>
              <a:t>ourselves</a:t>
            </a:r>
            <a:r>
              <a:rPr lang="es-ES" baseline="0" dirty="0"/>
              <a:t> and </a:t>
            </a:r>
            <a:r>
              <a:rPr lang="es-ES" baseline="0" dirty="0" err="1"/>
              <a:t>become</a:t>
            </a:r>
            <a:r>
              <a:rPr lang="es-ES" baseline="0" dirty="0"/>
              <a:t> </a:t>
            </a:r>
            <a:r>
              <a:rPr lang="es-ES" baseline="0" dirty="0" err="1"/>
              <a:t>better</a:t>
            </a:r>
            <a:r>
              <a:rPr lang="es-ES" baseline="0" dirty="0"/>
              <a:t>, </a:t>
            </a:r>
            <a:r>
              <a:rPr lang="es-ES" baseline="0" dirty="0" err="1"/>
              <a:t>right</a:t>
            </a:r>
            <a:r>
              <a:rPr lang="es-ES" baseline="0" dirty="0" smtClean="0"/>
              <a:t>?</a:t>
            </a:r>
          </a:p>
          <a:p>
            <a:pPr marL="0" lvl="0" indent="0">
              <a:buNone/>
            </a:pPr>
            <a:endParaRPr lang="es-ES" sz="1100" i="0" baseline="0" dirty="0" smtClean="0">
              <a:latin typeface="Arial"/>
            </a:endParaRPr>
          </a:p>
          <a:p>
            <a:pPr marL="0" lvl="0" indent="0">
              <a:buNone/>
            </a:pPr>
            <a:r>
              <a:rPr lang="en-US" sz="1100" i="1" dirty="0" smtClean="0">
                <a:latin typeface="Dosis" panose="020B0604020202020204" charset="0"/>
              </a:rPr>
              <a:t>”Let us think of education as the means of developing our greatest abilities”</a:t>
            </a:r>
          </a:p>
          <a:p>
            <a:pPr marL="0" lvl="0" indent="0">
              <a:buNone/>
            </a:pPr>
            <a:r>
              <a:rPr lang="en-US" sz="1100" i="1" dirty="0" smtClean="0">
                <a:latin typeface="Dosis" panose="020B0604020202020204" charset="0"/>
              </a:rPr>
              <a:t>J.F.K.</a:t>
            </a:r>
          </a:p>
          <a:p>
            <a:pPr marL="0" lvl="0" indent="0">
              <a:spcBef>
                <a:spcPts val="0"/>
              </a:spcBef>
              <a:spcAft>
                <a:spcPts val="0"/>
              </a:spcAft>
              <a:buNone/>
            </a:pPr>
            <a:endParaRPr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Shape 5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5" name="Shape 54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err="1"/>
              <a:t>Currently</a:t>
            </a:r>
            <a:r>
              <a:rPr lang="es-ES" baseline="0" dirty="0"/>
              <a:t> </a:t>
            </a:r>
            <a:r>
              <a:rPr lang="es-ES" baseline="0" dirty="0" err="1"/>
              <a:t>we’ve</a:t>
            </a:r>
            <a:r>
              <a:rPr lang="es-ES" baseline="0" dirty="0"/>
              <a:t> </a:t>
            </a:r>
            <a:r>
              <a:rPr lang="es-ES" baseline="0" dirty="0" err="1"/>
              <a:t>spent</a:t>
            </a:r>
            <a:r>
              <a:rPr lang="es-ES" baseline="0" dirty="0"/>
              <a:t> a total </a:t>
            </a:r>
            <a:r>
              <a:rPr lang="es-ES" baseline="0" dirty="0" err="1"/>
              <a:t>amount</a:t>
            </a:r>
            <a:r>
              <a:rPr lang="es-ES" baseline="0" dirty="0"/>
              <a:t> of </a:t>
            </a:r>
            <a:r>
              <a:rPr lang="es-ES" baseline="0" dirty="0" smtClean="0"/>
              <a:t>XX </a:t>
            </a:r>
            <a:r>
              <a:rPr lang="es-ES" baseline="0" dirty="0" err="1" smtClean="0"/>
              <a:t>hours</a:t>
            </a:r>
            <a:r>
              <a:rPr lang="es-ES" baseline="0" dirty="0" smtClean="0"/>
              <a:t> </a:t>
            </a:r>
            <a:r>
              <a:rPr lang="es-ES" baseline="0" dirty="0"/>
              <a:t>and </a:t>
            </a:r>
            <a:r>
              <a:rPr lang="es-ES" baseline="0" dirty="0" smtClean="0"/>
              <a:t>XX euros</a:t>
            </a:r>
            <a:r>
              <a:rPr lang="es-ES" baseline="0" dirty="0"/>
              <a:t>, </a:t>
            </a:r>
            <a:r>
              <a:rPr lang="es-ES" baseline="0" dirty="0" err="1"/>
              <a:t>which</a:t>
            </a:r>
            <a:r>
              <a:rPr lang="es-ES" baseline="0" dirty="0"/>
              <a:t> </a:t>
            </a:r>
            <a:r>
              <a:rPr lang="es-ES" baseline="0" dirty="0" err="1"/>
              <a:t>is</a:t>
            </a:r>
            <a:r>
              <a:rPr lang="es-ES" baseline="0" dirty="0"/>
              <a:t> a </a:t>
            </a:r>
            <a:r>
              <a:rPr lang="es-ES" baseline="0" dirty="0" smtClean="0"/>
              <a:t>XX and </a:t>
            </a:r>
            <a:r>
              <a:rPr lang="es-ES" baseline="0" dirty="0"/>
              <a:t>a </a:t>
            </a:r>
            <a:r>
              <a:rPr lang="es-ES" baseline="0" dirty="0" smtClean="0"/>
              <a:t>XX </a:t>
            </a:r>
            <a:r>
              <a:rPr lang="es-ES" baseline="0" dirty="0" err="1" smtClean="0"/>
              <a:t>percent</a:t>
            </a:r>
            <a:r>
              <a:rPr lang="es-ES" baseline="0" dirty="0" smtClean="0"/>
              <a:t> </a:t>
            </a:r>
            <a:r>
              <a:rPr lang="es-ES" baseline="0" dirty="0" err="1"/>
              <a:t>from</a:t>
            </a:r>
            <a:r>
              <a:rPr lang="es-ES" baseline="0" dirty="0"/>
              <a:t> </a:t>
            </a:r>
            <a:r>
              <a:rPr lang="es-ES" baseline="0" dirty="0" err="1"/>
              <a:t>the</a:t>
            </a:r>
            <a:r>
              <a:rPr lang="es-ES" baseline="0" dirty="0"/>
              <a:t> total, and </a:t>
            </a:r>
            <a:r>
              <a:rPr lang="es-ES" baseline="0" dirty="0" err="1"/>
              <a:t>different</a:t>
            </a:r>
            <a:r>
              <a:rPr lang="es-ES" baseline="0" dirty="0"/>
              <a:t> </a:t>
            </a:r>
            <a:r>
              <a:rPr lang="es-ES" baseline="0" dirty="0" err="1"/>
              <a:t>from</a:t>
            </a:r>
            <a:r>
              <a:rPr lang="es-ES" baseline="0" dirty="0"/>
              <a:t> </a:t>
            </a:r>
            <a:r>
              <a:rPr lang="es-ES" baseline="0" dirty="0" err="1"/>
              <a:t>the</a:t>
            </a:r>
            <a:r>
              <a:rPr lang="es-ES" baseline="0" dirty="0"/>
              <a:t> </a:t>
            </a:r>
            <a:r>
              <a:rPr lang="es-ES" baseline="0" dirty="0" smtClean="0"/>
              <a:t>XX </a:t>
            </a:r>
            <a:r>
              <a:rPr lang="es-ES" baseline="0" dirty="0" err="1" smtClean="0"/>
              <a:t>expected</a:t>
            </a:r>
            <a:r>
              <a:rPr lang="es-ES" baseline="0" dirty="0" smtClean="0"/>
              <a:t> </a:t>
            </a:r>
            <a:r>
              <a:rPr lang="es-ES" baseline="0" dirty="0" err="1"/>
              <a:t>this</a:t>
            </a:r>
            <a:r>
              <a:rPr lang="es-ES" baseline="0" dirty="0"/>
              <a:t> </a:t>
            </a:r>
            <a:r>
              <a:rPr lang="es-ES" baseline="0" dirty="0" err="1"/>
              <a:t>week</a:t>
            </a:r>
            <a:r>
              <a:rPr lang="es-ES" baseline="0" dirty="0"/>
              <a:t>. </a:t>
            </a:r>
          </a:p>
          <a:p>
            <a:pPr marL="0" lvl="0" indent="0">
              <a:spcBef>
                <a:spcPts val="0"/>
              </a:spcBef>
              <a:spcAft>
                <a:spcPts val="0"/>
              </a:spcAft>
              <a:buNone/>
            </a:pPr>
            <a:endParaRPr lang="es-ES" baseline="0"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Shape 5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5" name="Shape 54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smtClean="0"/>
              <a:t>La</a:t>
            </a:r>
            <a:r>
              <a:rPr lang="es-ES" baseline="0" dirty="0" smtClean="0"/>
              <a:t> inversión de horas es visible en estas gráficas de </a:t>
            </a:r>
            <a:r>
              <a:rPr lang="es-ES" baseline="0" dirty="0" err="1" smtClean="0"/>
              <a:t>burndown</a:t>
            </a:r>
            <a:r>
              <a:rPr lang="es-ES" baseline="0" dirty="0" smtClean="0"/>
              <a:t>. La primera de ellas nos muestra que para este sprint llevamos un total de 40 SP frente a los 160 iniciales, lo cual indica virtualmente que vamos con retraso debido a que hay tareas que están a punto de terminar cuya carga de puntos de historia es elevada.</a:t>
            </a:r>
            <a:endParaRPr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Shape 5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5" name="Shape 54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smtClean="0"/>
              <a:t>En el caso del proyecto, llevamos</a:t>
            </a:r>
            <a:r>
              <a:rPr lang="es-ES" baseline="0" dirty="0" smtClean="0"/>
              <a:t>  177 SP de los 400 totales, indicando que también vamos un poco retrasados por la misma razón que he mencionado antes.</a:t>
            </a:r>
            <a:endParaRPr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Shape 5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6" name="Shape 5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smtClean="0"/>
              <a:t>En cuanto a los problemas que estamos tratando, uno de ellos es nuestra dificultad de estimar y repartir tareas, que resultan en descompensaciones de horas de</a:t>
            </a:r>
            <a:r>
              <a:rPr lang="es-ES" baseline="0" dirty="0" smtClean="0"/>
              <a:t> trabajo y esfuerzo. Para solucionarlo hemos decidido estimar nuestras tareas y requisitos con puntos de historia, haciendo un reparto de tarea más equitativo e intentando disminuir la desviación de horas y esfuerzo al mínimo. El resultado de esta medida es una menor desviación de inversión de tiempo y esfuerzo, que aún es necesario mejorar.</a:t>
            </a:r>
            <a:endParaRPr dirty="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Shape 5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6" name="Shape 5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smtClean="0"/>
              <a:t>Por último estamos tratando un nuevo</a:t>
            </a:r>
            <a:r>
              <a:rPr lang="es-ES" baseline="0" dirty="0" smtClean="0"/>
              <a:t> problema derivado del anterior, en el que aparecen tareas grandes e indivisibles que hacen crecer el reparto de tareas de algunos miembros. Para solucionarlo hemos creado las tareas adicionales de </a:t>
            </a:r>
            <a:r>
              <a:rPr lang="es-ES" baseline="0" dirty="0" err="1" smtClean="0"/>
              <a:t>testing</a:t>
            </a:r>
            <a:r>
              <a:rPr lang="es-ES" baseline="0" dirty="0" smtClean="0"/>
              <a:t> que se asociarán a los miembros con menor carga de trabajo, midiendo la desviación entre los puntos de historia realizados por cada miembro.</a:t>
            </a:r>
            <a:endParaRPr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Shape 5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6" name="Shape 5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smtClean="0"/>
              <a:t>En cuanto a funcionalidades que estamos trabajando, tenemos la implantación de casos de uso en la aplicación </a:t>
            </a:r>
            <a:r>
              <a:rPr lang="es-ES" baseline="0" dirty="0" err="1" smtClean="0"/>
              <a:t>django</a:t>
            </a:r>
            <a:r>
              <a:rPr lang="es-ES" baseline="0" dirty="0" smtClean="0"/>
              <a:t>, el test de las ya realizadas, la posibilidad de registrase eligiendo una licencia siendo una escuela y la persistencia de ejercicios interactivos en la base de datos.</a:t>
            </a:r>
            <a:endParaRPr dirty="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Shape 5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6" name="Shape 5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smtClean="0"/>
              <a:t>Para este sprint nos resta seguir aplicando el plan de pilotaje con más reuniones con programadores, además de terminar de persistir los ejercicios interactivos en la base de datos y comenzar a trabajar en las transacciones que se realizan en nuestro sistema.</a:t>
            </a:r>
            <a:endParaRPr dirty="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Shape 5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6" name="Shape 5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smtClean="0"/>
              <a:t>Además, comenzaremos una nueva fase del plan de pilotaje en la que nos reuniremos con institutos y academias para captarlos como posibles clientes de nuestra plataforma.</a:t>
            </a:r>
            <a:endParaRPr dirty="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Shape 53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34" name="Shape 53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smtClean="0"/>
              <a:t>Por último,</a:t>
            </a:r>
            <a:r>
              <a:rPr lang="es-ES" baseline="0" dirty="0" smtClean="0"/>
              <a:t> veremos qué es lo que nos queda por hacer en el proyecto.</a:t>
            </a:r>
            <a:endParaRPr dirty="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Shape 5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6" name="Shape 5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smtClean="0"/>
              <a:t>Además,</a:t>
            </a:r>
            <a:r>
              <a:rPr lang="es-ES" baseline="0" dirty="0" smtClean="0"/>
              <a:t> seguiremos evaluando la aplicación de las distintas soluciones a los problemas que vayan surgiendo, comprobando las métricas y su eficacia.</a:t>
            </a: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Shape 53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0" name="Shape 54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err="1"/>
              <a:t>The</a:t>
            </a:r>
            <a:r>
              <a:rPr lang="es-ES" baseline="0" dirty="0"/>
              <a:t> </a:t>
            </a:r>
            <a:r>
              <a:rPr lang="es-ES" baseline="0" dirty="0" err="1"/>
              <a:t>second</a:t>
            </a:r>
            <a:r>
              <a:rPr lang="es-ES" baseline="0" dirty="0"/>
              <a:t> </a:t>
            </a:r>
            <a:r>
              <a:rPr lang="es-ES" baseline="0" dirty="0" err="1"/>
              <a:t>one</a:t>
            </a:r>
            <a:r>
              <a:rPr lang="es-ES" baseline="0" dirty="0"/>
              <a:t> </a:t>
            </a:r>
            <a:r>
              <a:rPr lang="es-ES" baseline="0" dirty="0" err="1"/>
              <a:t>is</a:t>
            </a:r>
            <a:r>
              <a:rPr lang="es-ES" baseline="0" dirty="0"/>
              <a:t> </a:t>
            </a:r>
            <a:r>
              <a:rPr lang="es-ES" baseline="0" dirty="0" err="1"/>
              <a:t>that</a:t>
            </a:r>
            <a:r>
              <a:rPr lang="es-ES" baseline="0" dirty="0"/>
              <a:t> </a:t>
            </a:r>
            <a:r>
              <a:rPr lang="es-ES" baseline="0" dirty="0" err="1"/>
              <a:t>the</a:t>
            </a:r>
            <a:r>
              <a:rPr lang="es-ES" baseline="0" dirty="0"/>
              <a:t> </a:t>
            </a:r>
            <a:r>
              <a:rPr lang="es-ES" baseline="0" dirty="0" err="1"/>
              <a:t>software’s</a:t>
            </a:r>
            <a:r>
              <a:rPr lang="es-ES" baseline="0" dirty="0"/>
              <a:t> </a:t>
            </a:r>
            <a:r>
              <a:rPr lang="es-ES" baseline="0" dirty="0" err="1"/>
              <a:t>function</a:t>
            </a:r>
            <a:r>
              <a:rPr lang="es-ES" baseline="0" dirty="0"/>
              <a:t> </a:t>
            </a:r>
            <a:r>
              <a:rPr lang="es-ES" baseline="0" dirty="0" err="1"/>
              <a:t>is</a:t>
            </a:r>
            <a:r>
              <a:rPr lang="es-ES" baseline="0" dirty="0"/>
              <a:t> to </a:t>
            </a:r>
            <a:r>
              <a:rPr lang="es-ES" baseline="0" dirty="0" err="1"/>
              <a:t>make</a:t>
            </a:r>
            <a:r>
              <a:rPr lang="es-ES" baseline="0" dirty="0"/>
              <a:t> </a:t>
            </a:r>
            <a:r>
              <a:rPr lang="es-ES" baseline="0" dirty="0" err="1"/>
              <a:t>the</a:t>
            </a:r>
            <a:r>
              <a:rPr lang="es-ES" baseline="0" dirty="0"/>
              <a:t> </a:t>
            </a:r>
            <a:r>
              <a:rPr lang="es-ES" baseline="0" dirty="0" err="1"/>
              <a:t>complex</a:t>
            </a:r>
            <a:r>
              <a:rPr lang="es-ES" baseline="0" dirty="0"/>
              <a:t>, simple. </a:t>
            </a:r>
            <a:r>
              <a:rPr lang="es-ES" baseline="0" dirty="0" err="1"/>
              <a:t>Seeing</a:t>
            </a:r>
            <a:r>
              <a:rPr lang="es-ES" baseline="0" dirty="0"/>
              <a:t> </a:t>
            </a:r>
            <a:r>
              <a:rPr lang="es-ES" baseline="0" dirty="0" err="1"/>
              <a:t>the</a:t>
            </a:r>
            <a:r>
              <a:rPr lang="es-ES" baseline="0" dirty="0"/>
              <a:t> </a:t>
            </a:r>
            <a:r>
              <a:rPr lang="es-ES" baseline="0" dirty="0" err="1"/>
              <a:t>upgrades</a:t>
            </a:r>
            <a:r>
              <a:rPr lang="es-ES" baseline="0" dirty="0"/>
              <a:t> </a:t>
            </a:r>
            <a:r>
              <a:rPr lang="es-ES" baseline="0" dirty="0" err="1"/>
              <a:t>made</a:t>
            </a:r>
            <a:r>
              <a:rPr lang="es-ES" baseline="0" dirty="0"/>
              <a:t> to natural </a:t>
            </a:r>
            <a:r>
              <a:rPr lang="es-ES" baseline="0" dirty="0" err="1"/>
              <a:t>processes</a:t>
            </a:r>
            <a:r>
              <a:rPr lang="es-ES" baseline="0" dirty="0"/>
              <a:t> </a:t>
            </a:r>
            <a:r>
              <a:rPr lang="es-ES" baseline="0" dirty="0" err="1"/>
              <a:t>by</a:t>
            </a:r>
            <a:r>
              <a:rPr lang="es-ES" baseline="0" dirty="0"/>
              <a:t> </a:t>
            </a:r>
            <a:r>
              <a:rPr lang="es-ES" baseline="0" dirty="0" err="1"/>
              <a:t>the</a:t>
            </a:r>
            <a:r>
              <a:rPr lang="es-ES" baseline="0" dirty="0"/>
              <a:t> software, </a:t>
            </a:r>
            <a:r>
              <a:rPr lang="es-ES" baseline="0" dirty="0" err="1"/>
              <a:t>it’s</a:t>
            </a:r>
            <a:r>
              <a:rPr lang="es-ES" baseline="0" dirty="0"/>
              <a:t> </a:t>
            </a:r>
            <a:r>
              <a:rPr lang="es-ES" baseline="0" dirty="0" err="1"/>
              <a:t>logical</a:t>
            </a:r>
            <a:r>
              <a:rPr lang="es-ES" baseline="0" dirty="0"/>
              <a:t> to </a:t>
            </a:r>
            <a:r>
              <a:rPr lang="es-ES" baseline="0" dirty="0" err="1"/>
              <a:t>think</a:t>
            </a:r>
            <a:r>
              <a:rPr lang="es-ES" baseline="0" dirty="0"/>
              <a:t> </a:t>
            </a:r>
            <a:r>
              <a:rPr lang="es-ES" baseline="0" dirty="0" err="1"/>
              <a:t>this</a:t>
            </a:r>
            <a:r>
              <a:rPr lang="es-ES" baseline="0" dirty="0"/>
              <a:t> </a:t>
            </a:r>
            <a:r>
              <a:rPr lang="es-ES" baseline="0" dirty="0" err="1"/>
              <a:t>too</a:t>
            </a:r>
            <a:r>
              <a:rPr lang="es-ES" baseline="0" dirty="0"/>
              <a:t>, </a:t>
            </a:r>
            <a:r>
              <a:rPr lang="es-ES" baseline="0" dirty="0" err="1"/>
              <a:t>isn’t</a:t>
            </a:r>
            <a:r>
              <a:rPr lang="es-ES" baseline="0" dirty="0"/>
              <a:t> </a:t>
            </a:r>
            <a:r>
              <a:rPr lang="es-ES" baseline="0" dirty="0" err="1"/>
              <a:t>it</a:t>
            </a:r>
            <a:r>
              <a:rPr lang="es-ES" baseline="0" dirty="0"/>
              <a:t>?</a:t>
            </a:r>
            <a:endParaRPr dirty="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Shape 5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6" name="Shape 5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smtClean="0"/>
              <a:t>Todo esto nos dejaría para el siguiente sprint la aplicación de sistemas de búsqueda en los listados de ejercicios, el pulido de problemas de seguridad que tenga la plataforma, terminar al completo todo el sistema de transacciones y testear todo lo que vayamos terminando.</a:t>
            </a:r>
            <a:endParaRPr dirty="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Shape 5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6" name="Shape 5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smtClean="0"/>
              <a:t>Además, comenzaremos una nueva fase del plan de pilotaje en la que nos reuniremos con institutos y academias para captarlos como posibles clientes de nuestra plataforma.</a:t>
            </a:r>
            <a:endParaRPr dirty="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Shape 5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6" name="Shape 5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smtClean="0"/>
              <a:t>Además, comenzaremos una nueva fase del plan de pilotaje en la que nos reuniremos con institutos y academias para captarlos como posibles clientes de nuestra plataforma.</a:t>
            </a:r>
            <a:endParaRPr dirty="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8"/>
        <p:cNvGrpSpPr/>
        <p:nvPr/>
      </p:nvGrpSpPr>
      <p:grpSpPr>
        <a:xfrm>
          <a:off x="0" y="0"/>
          <a:ext cx="0" cy="0"/>
          <a:chOff x="0" y="0"/>
          <a:chExt cx="0" cy="0"/>
        </a:xfrm>
      </p:grpSpPr>
      <p:sp>
        <p:nvSpPr>
          <p:cNvPr id="699" name="Shape 69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0" name="Shape 70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a:t>And </a:t>
            </a:r>
            <a:r>
              <a:rPr lang="es-ES" dirty="0" err="1"/>
              <a:t>that’s</a:t>
            </a:r>
            <a:r>
              <a:rPr lang="es-ES" dirty="0"/>
              <a:t> </a:t>
            </a:r>
            <a:r>
              <a:rPr lang="es-ES" dirty="0" err="1"/>
              <a:t>the</a:t>
            </a:r>
            <a:r>
              <a:rPr lang="es-ES" dirty="0"/>
              <a:t> </a:t>
            </a:r>
            <a:r>
              <a:rPr lang="es-ES" dirty="0" err="1"/>
              <a:t>end</a:t>
            </a:r>
            <a:r>
              <a:rPr lang="es-ES" dirty="0"/>
              <a:t> of </a:t>
            </a:r>
            <a:r>
              <a:rPr lang="es-ES" dirty="0" err="1"/>
              <a:t>our</a:t>
            </a:r>
            <a:r>
              <a:rPr lang="es-ES" dirty="0"/>
              <a:t> </a:t>
            </a:r>
            <a:r>
              <a:rPr lang="es-ES" dirty="0" err="1"/>
              <a:t>presentation</a:t>
            </a:r>
            <a:r>
              <a:rPr lang="es-ES" dirty="0"/>
              <a:t>! </a:t>
            </a:r>
            <a:r>
              <a:rPr lang="es-ES" dirty="0" err="1"/>
              <a:t>Thank</a:t>
            </a:r>
            <a:r>
              <a:rPr lang="es-ES" dirty="0"/>
              <a:t> </a:t>
            </a:r>
            <a:r>
              <a:rPr lang="es-ES" dirty="0" err="1"/>
              <a:t>you</a:t>
            </a:r>
            <a:r>
              <a:rPr lang="es-ES" dirty="0"/>
              <a:t> </a:t>
            </a:r>
            <a:r>
              <a:rPr lang="es-ES" dirty="0" err="1"/>
              <a:t>for</a:t>
            </a:r>
            <a:r>
              <a:rPr lang="es-ES" dirty="0"/>
              <a:t> </a:t>
            </a:r>
            <a:r>
              <a:rPr lang="es-ES" dirty="0" err="1"/>
              <a:t>watching</a:t>
            </a:r>
            <a:r>
              <a:rPr lang="es-ES" dirty="0"/>
              <a:t>, and </a:t>
            </a:r>
            <a:r>
              <a:rPr lang="es-ES" dirty="0" err="1"/>
              <a:t>if</a:t>
            </a:r>
            <a:r>
              <a:rPr lang="es-ES" dirty="0"/>
              <a:t> </a:t>
            </a:r>
            <a:r>
              <a:rPr lang="es-ES" dirty="0" err="1"/>
              <a:t>you</a:t>
            </a:r>
            <a:r>
              <a:rPr lang="es-ES" dirty="0"/>
              <a:t> </a:t>
            </a:r>
            <a:r>
              <a:rPr lang="es-ES" dirty="0" err="1"/>
              <a:t>have</a:t>
            </a:r>
            <a:r>
              <a:rPr lang="es-ES" dirty="0"/>
              <a:t> </a:t>
            </a:r>
            <a:r>
              <a:rPr lang="es-ES" dirty="0" err="1"/>
              <a:t>any</a:t>
            </a:r>
            <a:r>
              <a:rPr lang="es-ES" dirty="0"/>
              <a:t> </a:t>
            </a:r>
            <a:r>
              <a:rPr lang="es-ES" dirty="0" err="1"/>
              <a:t>doubt</a:t>
            </a:r>
            <a:r>
              <a:rPr lang="es-ES" dirty="0"/>
              <a:t> </a:t>
            </a:r>
            <a:r>
              <a:rPr lang="es-ES" dirty="0" err="1"/>
              <a:t>you</a:t>
            </a:r>
            <a:r>
              <a:rPr lang="es-ES" baseline="0" dirty="0"/>
              <a:t> can </a:t>
            </a:r>
            <a:r>
              <a:rPr lang="es-ES" baseline="0" dirty="0" err="1"/>
              <a:t>contact</a:t>
            </a:r>
            <a:r>
              <a:rPr lang="es-ES" baseline="0" dirty="0"/>
              <a:t> me at alvdomnun@alum.us.es.</a:t>
            </a: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Shape 5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5" name="Shape 54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err="1"/>
              <a:t>Then</a:t>
            </a:r>
            <a:r>
              <a:rPr lang="es-ES" baseline="0" dirty="0"/>
              <a:t> </a:t>
            </a:r>
            <a:r>
              <a:rPr lang="es-ES" baseline="0" dirty="0" err="1"/>
              <a:t>what</a:t>
            </a:r>
            <a:r>
              <a:rPr lang="es-ES" baseline="0" dirty="0"/>
              <a:t> </a:t>
            </a:r>
            <a:r>
              <a:rPr lang="es-ES" baseline="0" dirty="0" err="1"/>
              <a:t>would</a:t>
            </a:r>
            <a:r>
              <a:rPr lang="es-ES" baseline="0" dirty="0"/>
              <a:t> </a:t>
            </a:r>
            <a:r>
              <a:rPr lang="es-ES" baseline="0" dirty="0" err="1"/>
              <a:t>happen</a:t>
            </a:r>
            <a:r>
              <a:rPr lang="es-ES" baseline="0" dirty="0"/>
              <a:t> </a:t>
            </a:r>
            <a:r>
              <a:rPr lang="es-ES" baseline="0" dirty="0" err="1"/>
              <a:t>if</a:t>
            </a:r>
            <a:r>
              <a:rPr lang="es-ES" baseline="0" dirty="0"/>
              <a:t> </a:t>
            </a:r>
            <a:r>
              <a:rPr lang="es-ES" baseline="0" dirty="0" err="1"/>
              <a:t>we</a:t>
            </a:r>
            <a:r>
              <a:rPr lang="es-ES" baseline="0" dirty="0"/>
              <a:t> </a:t>
            </a:r>
            <a:r>
              <a:rPr lang="es-ES" baseline="0" dirty="0" err="1"/>
              <a:t>combined</a:t>
            </a:r>
            <a:r>
              <a:rPr lang="es-ES" baseline="0" dirty="0"/>
              <a:t> </a:t>
            </a:r>
            <a:r>
              <a:rPr lang="es-ES" baseline="0" dirty="0" err="1"/>
              <a:t>those</a:t>
            </a:r>
            <a:r>
              <a:rPr lang="es-ES" baseline="0" dirty="0"/>
              <a:t> </a:t>
            </a:r>
            <a:r>
              <a:rPr lang="es-ES" baseline="0" dirty="0" err="1"/>
              <a:t>two</a:t>
            </a:r>
            <a:r>
              <a:rPr lang="es-ES" baseline="0" dirty="0"/>
              <a:t> </a:t>
            </a:r>
            <a:r>
              <a:rPr lang="es-ES" baseline="0" dirty="0" err="1"/>
              <a:t>concepts</a:t>
            </a:r>
            <a:r>
              <a:rPr lang="es-ES" baseline="0" dirty="0"/>
              <a:t>: </a:t>
            </a:r>
            <a:r>
              <a:rPr lang="es-ES" baseline="0" dirty="0" err="1"/>
              <a:t>Education</a:t>
            </a:r>
            <a:r>
              <a:rPr lang="es-ES" baseline="0" dirty="0"/>
              <a:t> and Software? </a:t>
            </a:r>
            <a:r>
              <a:rPr lang="es-ES" baseline="0" dirty="0" err="1"/>
              <a:t>The</a:t>
            </a:r>
            <a:r>
              <a:rPr lang="es-ES" baseline="0" dirty="0"/>
              <a:t> </a:t>
            </a:r>
            <a:r>
              <a:rPr lang="es-ES" baseline="0" dirty="0" err="1"/>
              <a:t>answer</a:t>
            </a:r>
            <a:r>
              <a:rPr lang="es-ES" baseline="0" dirty="0"/>
              <a:t> to </a:t>
            </a:r>
            <a:r>
              <a:rPr lang="es-ES" baseline="0" dirty="0" err="1"/>
              <a:t>this</a:t>
            </a:r>
            <a:r>
              <a:rPr lang="es-ES" baseline="0" dirty="0"/>
              <a:t> </a:t>
            </a:r>
            <a:r>
              <a:rPr lang="es-ES" baseline="0" dirty="0" err="1"/>
              <a:t>is</a:t>
            </a:r>
            <a:r>
              <a:rPr lang="es-ES" baseline="0" dirty="0"/>
              <a:t> </a:t>
            </a:r>
            <a:r>
              <a:rPr lang="es-ES" baseline="0" dirty="0" err="1"/>
              <a:t>ClimbCode</a:t>
            </a:r>
            <a:r>
              <a:rPr lang="es-ES" baseline="0" dirty="0"/>
              <a:t>, </a:t>
            </a:r>
            <a:r>
              <a:rPr lang="es-ES" baseline="0" dirty="0" err="1"/>
              <a:t>our</a:t>
            </a:r>
            <a:r>
              <a:rPr lang="es-ES" baseline="0" dirty="0"/>
              <a:t> web </a:t>
            </a:r>
            <a:r>
              <a:rPr lang="es-ES" baseline="0" dirty="0" err="1"/>
              <a:t>platform</a:t>
            </a:r>
            <a:r>
              <a:rPr lang="es-ES" baseline="0" dirty="0"/>
              <a:t>, </a:t>
            </a:r>
            <a:r>
              <a:rPr lang="es-ES" baseline="0" dirty="0" err="1"/>
              <a:t>which</a:t>
            </a:r>
            <a:r>
              <a:rPr lang="es-ES" baseline="0" dirty="0"/>
              <a:t> </a:t>
            </a:r>
            <a:r>
              <a:rPr lang="es-ES" baseline="0" dirty="0" err="1"/>
              <a:t>acts</a:t>
            </a:r>
            <a:r>
              <a:rPr lang="es-ES" baseline="0" dirty="0"/>
              <a:t> as a </a:t>
            </a:r>
            <a:r>
              <a:rPr lang="es-ES" baseline="0" dirty="0" err="1"/>
              <a:t>supporting</a:t>
            </a:r>
            <a:r>
              <a:rPr lang="es-ES" baseline="0" dirty="0"/>
              <a:t> </a:t>
            </a:r>
            <a:r>
              <a:rPr lang="es-ES" baseline="0" dirty="0" err="1"/>
              <a:t>tool</a:t>
            </a:r>
            <a:r>
              <a:rPr lang="es-ES" baseline="0" dirty="0"/>
              <a:t> </a:t>
            </a:r>
            <a:r>
              <a:rPr lang="es-ES" baseline="0" dirty="0" err="1"/>
              <a:t>for</a:t>
            </a:r>
            <a:r>
              <a:rPr lang="es-ES" baseline="0" dirty="0"/>
              <a:t> </a:t>
            </a:r>
            <a:r>
              <a:rPr lang="es-ES" baseline="0" dirty="0" err="1"/>
              <a:t>teaching</a:t>
            </a:r>
            <a:r>
              <a:rPr lang="es-ES" baseline="0" dirty="0"/>
              <a:t> </a:t>
            </a:r>
            <a:r>
              <a:rPr lang="es-ES" baseline="0" dirty="0" err="1"/>
              <a:t>with</a:t>
            </a:r>
            <a:r>
              <a:rPr lang="es-ES" baseline="0" dirty="0"/>
              <a:t> </a:t>
            </a:r>
            <a:r>
              <a:rPr lang="es-ES" baseline="0" dirty="0" err="1"/>
              <a:t>the</a:t>
            </a:r>
            <a:r>
              <a:rPr lang="es-ES" baseline="0" dirty="0"/>
              <a:t> </a:t>
            </a:r>
            <a:r>
              <a:rPr lang="es-ES" baseline="0" dirty="0" err="1"/>
              <a:t>help</a:t>
            </a:r>
            <a:r>
              <a:rPr lang="es-ES" baseline="0" dirty="0"/>
              <a:t> of </a:t>
            </a:r>
            <a:r>
              <a:rPr lang="es-ES" baseline="0" dirty="0" err="1"/>
              <a:t>programming</a:t>
            </a:r>
            <a:r>
              <a:rPr lang="es-ES" baseline="0" dirty="0"/>
              <a:t> and software.</a:t>
            </a: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Shape 5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5" name="Shape 54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err="1"/>
              <a:t>How</a:t>
            </a:r>
            <a:r>
              <a:rPr lang="es-ES" baseline="0" dirty="0"/>
              <a:t> do </a:t>
            </a:r>
            <a:r>
              <a:rPr lang="es-ES" baseline="0" dirty="0" err="1"/>
              <a:t>we</a:t>
            </a:r>
            <a:r>
              <a:rPr lang="es-ES" baseline="0" dirty="0"/>
              <a:t> </a:t>
            </a:r>
            <a:r>
              <a:rPr lang="es-ES" baseline="0" dirty="0" err="1"/>
              <a:t>grant</a:t>
            </a:r>
            <a:r>
              <a:rPr lang="es-ES" baseline="0" dirty="0"/>
              <a:t> </a:t>
            </a:r>
            <a:r>
              <a:rPr lang="es-ES" baseline="0" dirty="0" err="1"/>
              <a:t>this</a:t>
            </a:r>
            <a:r>
              <a:rPr lang="es-ES" baseline="0" dirty="0"/>
              <a:t> </a:t>
            </a:r>
            <a:r>
              <a:rPr lang="es-ES" baseline="0" dirty="0" err="1"/>
              <a:t>support</a:t>
            </a:r>
            <a:r>
              <a:rPr lang="es-ES" baseline="0" dirty="0"/>
              <a:t>? Simple, </a:t>
            </a:r>
            <a:r>
              <a:rPr lang="es-ES" baseline="0" dirty="0" err="1"/>
              <a:t>by</a:t>
            </a:r>
            <a:r>
              <a:rPr lang="es-ES" baseline="0" dirty="0"/>
              <a:t> </a:t>
            </a:r>
            <a:r>
              <a:rPr lang="es-ES" baseline="0" dirty="0" err="1"/>
              <a:t>interactive</a:t>
            </a:r>
            <a:r>
              <a:rPr lang="es-ES" baseline="0" dirty="0"/>
              <a:t> </a:t>
            </a:r>
            <a:r>
              <a:rPr lang="es-ES" baseline="0" dirty="0" err="1"/>
              <a:t>exercises</a:t>
            </a:r>
            <a:r>
              <a:rPr lang="es-ES" baseline="0" dirty="0"/>
              <a:t>, a </a:t>
            </a:r>
            <a:r>
              <a:rPr lang="es-ES" baseline="0" dirty="0" err="1"/>
              <a:t>better</a:t>
            </a:r>
            <a:r>
              <a:rPr lang="es-ES" baseline="0" dirty="0"/>
              <a:t> </a:t>
            </a:r>
            <a:r>
              <a:rPr lang="es-ES" baseline="0" dirty="0" err="1"/>
              <a:t>version</a:t>
            </a:r>
            <a:r>
              <a:rPr lang="es-ES" baseline="0" dirty="0"/>
              <a:t> of </a:t>
            </a:r>
            <a:r>
              <a:rPr lang="es-ES" baseline="0" dirty="0" err="1"/>
              <a:t>the</a:t>
            </a:r>
            <a:r>
              <a:rPr lang="es-ES" baseline="0" dirty="0"/>
              <a:t> original </a:t>
            </a:r>
            <a:r>
              <a:rPr lang="es-ES" baseline="0" dirty="0" err="1"/>
              <a:t>paper</a:t>
            </a:r>
            <a:r>
              <a:rPr lang="es-ES" baseline="0" dirty="0"/>
              <a:t> </a:t>
            </a:r>
            <a:r>
              <a:rPr lang="es-ES" baseline="0" dirty="0" err="1"/>
              <a:t>exercises</a:t>
            </a:r>
            <a:r>
              <a:rPr lang="es-ES" baseline="0" dirty="0"/>
              <a:t> </a:t>
            </a:r>
            <a:r>
              <a:rPr lang="es-ES" baseline="0" dirty="0" err="1"/>
              <a:t>made</a:t>
            </a:r>
            <a:r>
              <a:rPr lang="es-ES" baseline="0" dirty="0"/>
              <a:t> </a:t>
            </a:r>
            <a:r>
              <a:rPr lang="es-ES" baseline="0" dirty="0" err="1"/>
              <a:t>by</a:t>
            </a:r>
            <a:r>
              <a:rPr lang="es-ES" baseline="0" dirty="0"/>
              <a:t> </a:t>
            </a:r>
            <a:r>
              <a:rPr lang="es-ES" baseline="0" dirty="0" err="1"/>
              <a:t>independent</a:t>
            </a:r>
            <a:r>
              <a:rPr lang="es-ES" baseline="0" dirty="0"/>
              <a:t> </a:t>
            </a:r>
            <a:r>
              <a:rPr lang="es-ES" baseline="0" dirty="0" err="1"/>
              <a:t>programmers</a:t>
            </a:r>
            <a:r>
              <a:rPr lang="es-ES" baseline="0" dirty="0"/>
              <a:t>. </a:t>
            </a:r>
            <a:r>
              <a:rPr lang="es-ES" baseline="0" dirty="0" err="1"/>
              <a:t>Those</a:t>
            </a:r>
            <a:r>
              <a:rPr lang="es-ES" baseline="0" dirty="0"/>
              <a:t> </a:t>
            </a:r>
            <a:r>
              <a:rPr lang="es-ES" baseline="0" dirty="0" err="1"/>
              <a:t>exercises</a:t>
            </a:r>
            <a:r>
              <a:rPr lang="es-ES" baseline="0" dirty="0"/>
              <a:t> are </a:t>
            </a:r>
            <a:r>
              <a:rPr lang="es-ES" baseline="0" dirty="0" err="1"/>
              <a:t>bought</a:t>
            </a:r>
            <a:r>
              <a:rPr lang="es-ES" baseline="0" dirty="0"/>
              <a:t> </a:t>
            </a:r>
            <a:r>
              <a:rPr lang="es-ES" baseline="0" dirty="0" err="1"/>
              <a:t>by</a:t>
            </a:r>
            <a:r>
              <a:rPr lang="es-ES" baseline="0" dirty="0"/>
              <a:t> </a:t>
            </a:r>
            <a:r>
              <a:rPr lang="es-ES" baseline="0" dirty="0" err="1"/>
              <a:t>schools</a:t>
            </a:r>
            <a:r>
              <a:rPr lang="es-ES" baseline="0" dirty="0"/>
              <a:t> in </a:t>
            </a:r>
            <a:r>
              <a:rPr lang="es-ES" baseline="0" dirty="0" err="1"/>
              <a:t>order</a:t>
            </a:r>
            <a:r>
              <a:rPr lang="es-ES" baseline="0" dirty="0"/>
              <a:t> to </a:t>
            </a:r>
            <a:r>
              <a:rPr lang="es-ES" baseline="0" dirty="0" err="1"/>
              <a:t>increase</a:t>
            </a:r>
            <a:r>
              <a:rPr lang="es-ES" baseline="0" dirty="0"/>
              <a:t> </a:t>
            </a:r>
            <a:r>
              <a:rPr lang="es-ES" baseline="0" dirty="0" err="1"/>
              <a:t>their</a:t>
            </a:r>
            <a:r>
              <a:rPr lang="es-ES" baseline="0" dirty="0"/>
              <a:t> </a:t>
            </a:r>
            <a:r>
              <a:rPr lang="es-ES" baseline="0" dirty="0" err="1"/>
              <a:t>content</a:t>
            </a:r>
            <a:r>
              <a:rPr lang="es-ES" baseline="0" dirty="0"/>
              <a:t> </a:t>
            </a:r>
            <a:r>
              <a:rPr lang="es-ES" baseline="0" dirty="0" err="1"/>
              <a:t>catalog</a:t>
            </a:r>
            <a:r>
              <a:rPr lang="es-ES" baseline="0" dirty="0"/>
              <a:t> </a:t>
            </a:r>
            <a:r>
              <a:rPr lang="es-ES" baseline="0" dirty="0" err="1"/>
              <a:t>they</a:t>
            </a:r>
            <a:r>
              <a:rPr lang="es-ES" baseline="0" dirty="0"/>
              <a:t> </a:t>
            </a:r>
            <a:r>
              <a:rPr lang="es-ES" baseline="0" dirty="0" err="1"/>
              <a:t>have</a:t>
            </a:r>
            <a:r>
              <a:rPr lang="es-ES" baseline="0" dirty="0"/>
              <a:t> </a:t>
            </a:r>
            <a:r>
              <a:rPr lang="es-ES" baseline="0" dirty="0" err="1"/>
              <a:t>for</a:t>
            </a:r>
            <a:r>
              <a:rPr lang="es-ES" baseline="0" dirty="0"/>
              <a:t> </a:t>
            </a:r>
            <a:r>
              <a:rPr lang="es-ES" baseline="0" dirty="0" err="1"/>
              <a:t>supporting</a:t>
            </a:r>
            <a:r>
              <a:rPr lang="es-ES" baseline="0" dirty="0"/>
              <a:t> </a:t>
            </a:r>
            <a:r>
              <a:rPr lang="es-ES" baseline="0" dirty="0" err="1"/>
              <a:t>their</a:t>
            </a:r>
            <a:r>
              <a:rPr lang="es-ES" baseline="0" dirty="0"/>
              <a:t> </a:t>
            </a:r>
            <a:r>
              <a:rPr lang="es-ES" baseline="0" dirty="0" err="1"/>
              <a:t>subjects</a:t>
            </a:r>
            <a:r>
              <a:rPr lang="es-ES" baseline="0" dirty="0"/>
              <a:t>.</a:t>
            </a: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Shape 53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0" name="Shape 54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err="1"/>
              <a:t>But</a:t>
            </a:r>
            <a:r>
              <a:rPr lang="es-ES" baseline="0" dirty="0"/>
              <a:t> </a:t>
            </a:r>
            <a:r>
              <a:rPr lang="es-ES" baseline="0" dirty="0" err="1"/>
              <a:t>then</a:t>
            </a:r>
            <a:r>
              <a:rPr lang="es-ES" baseline="0" dirty="0"/>
              <a:t>, </a:t>
            </a:r>
            <a:r>
              <a:rPr lang="es-ES" baseline="0" dirty="0" err="1"/>
              <a:t>is</a:t>
            </a:r>
            <a:r>
              <a:rPr lang="es-ES" baseline="0" dirty="0"/>
              <a:t> </a:t>
            </a:r>
            <a:r>
              <a:rPr lang="es-ES" baseline="0" dirty="0" err="1"/>
              <a:t>it</a:t>
            </a:r>
            <a:r>
              <a:rPr lang="es-ES" baseline="0" dirty="0"/>
              <a:t> </a:t>
            </a:r>
            <a:r>
              <a:rPr lang="es-ES" baseline="0" dirty="0" err="1"/>
              <a:t>imperative</a:t>
            </a:r>
            <a:r>
              <a:rPr lang="es-ES" baseline="0" dirty="0"/>
              <a:t> to </a:t>
            </a:r>
            <a:r>
              <a:rPr lang="es-ES" baseline="0" dirty="0" err="1"/>
              <a:t>know</a:t>
            </a:r>
            <a:r>
              <a:rPr lang="es-ES" baseline="0" dirty="0"/>
              <a:t> </a:t>
            </a:r>
            <a:r>
              <a:rPr lang="es-ES" baseline="0" dirty="0" err="1"/>
              <a:t>programming</a:t>
            </a:r>
            <a:r>
              <a:rPr lang="es-ES" baseline="0" dirty="0"/>
              <a:t> to use </a:t>
            </a:r>
            <a:r>
              <a:rPr lang="es-ES" baseline="0" dirty="0" err="1"/>
              <a:t>our</a:t>
            </a:r>
            <a:r>
              <a:rPr lang="es-ES" baseline="0" dirty="0"/>
              <a:t> </a:t>
            </a:r>
            <a:r>
              <a:rPr lang="es-ES" baseline="0" dirty="0" err="1"/>
              <a:t>platform</a:t>
            </a:r>
            <a:r>
              <a:rPr lang="es-ES" baseline="0" dirty="0"/>
              <a:t> as a </a:t>
            </a:r>
            <a:r>
              <a:rPr lang="es-ES" baseline="0" dirty="0" err="1"/>
              <a:t>school</a:t>
            </a:r>
            <a:r>
              <a:rPr lang="es-ES" baseline="0" dirty="0"/>
              <a:t>? Of </a:t>
            </a:r>
            <a:r>
              <a:rPr lang="es-ES" baseline="0" dirty="0" err="1"/>
              <a:t>course</a:t>
            </a:r>
            <a:r>
              <a:rPr lang="es-ES" baseline="0" dirty="0"/>
              <a:t> </a:t>
            </a:r>
            <a:r>
              <a:rPr lang="es-ES" baseline="0" dirty="0" err="1"/>
              <a:t>not</a:t>
            </a:r>
            <a:r>
              <a:rPr lang="es-ES" baseline="0" dirty="0"/>
              <a:t>! </a:t>
            </a:r>
            <a:r>
              <a:rPr lang="es-ES" baseline="0" dirty="0" err="1"/>
              <a:t>Our</a:t>
            </a:r>
            <a:r>
              <a:rPr lang="es-ES" baseline="0" dirty="0"/>
              <a:t> </a:t>
            </a:r>
            <a:r>
              <a:rPr lang="es-ES" baseline="0" dirty="0" err="1"/>
              <a:t>interactive</a:t>
            </a:r>
            <a:r>
              <a:rPr lang="es-ES" baseline="0" dirty="0"/>
              <a:t> </a:t>
            </a:r>
            <a:r>
              <a:rPr lang="es-ES" baseline="0" dirty="0" err="1"/>
              <a:t>exercises</a:t>
            </a:r>
            <a:r>
              <a:rPr lang="es-ES" baseline="0" dirty="0"/>
              <a:t> are </a:t>
            </a:r>
            <a:r>
              <a:rPr lang="es-ES" baseline="0" dirty="0" err="1"/>
              <a:t>ready</a:t>
            </a:r>
            <a:r>
              <a:rPr lang="es-ES" baseline="0" dirty="0"/>
              <a:t> to use </a:t>
            </a:r>
            <a:r>
              <a:rPr lang="es-ES" baseline="0" dirty="0" err="1"/>
              <a:t>for</a:t>
            </a:r>
            <a:r>
              <a:rPr lang="es-ES" baseline="0" dirty="0"/>
              <a:t> </a:t>
            </a:r>
            <a:r>
              <a:rPr lang="es-ES" baseline="0" dirty="0" err="1"/>
              <a:t>teachers</a:t>
            </a:r>
            <a:r>
              <a:rPr lang="es-ES" baseline="0" dirty="0"/>
              <a:t> and </a:t>
            </a:r>
            <a:r>
              <a:rPr lang="es-ES" baseline="0" dirty="0" err="1"/>
              <a:t>students</a:t>
            </a:r>
            <a:r>
              <a:rPr lang="es-ES" baseline="0" dirty="0"/>
              <a:t> </a:t>
            </a:r>
            <a:r>
              <a:rPr lang="es-ES" baseline="0" dirty="0" err="1"/>
              <a:t>without</a:t>
            </a:r>
            <a:r>
              <a:rPr lang="es-ES" baseline="0" dirty="0"/>
              <a:t> </a:t>
            </a:r>
            <a:r>
              <a:rPr lang="es-ES" baseline="0" dirty="0" err="1"/>
              <a:t>any</a:t>
            </a:r>
            <a:r>
              <a:rPr lang="es-ES" baseline="0" dirty="0"/>
              <a:t> </a:t>
            </a:r>
            <a:r>
              <a:rPr lang="es-ES" baseline="0" dirty="0" err="1"/>
              <a:t>programming</a:t>
            </a:r>
            <a:r>
              <a:rPr lang="es-ES" baseline="0" dirty="0"/>
              <a:t> </a:t>
            </a:r>
            <a:r>
              <a:rPr lang="es-ES" baseline="0" dirty="0" err="1"/>
              <a:t>knowledge</a:t>
            </a:r>
            <a:r>
              <a:rPr lang="es-ES" baseline="0" dirty="0"/>
              <a:t>.</a:t>
            </a: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Shape 53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0" name="Shape 54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err="1"/>
              <a:t>But</a:t>
            </a:r>
            <a:r>
              <a:rPr lang="es-ES" baseline="0" dirty="0"/>
              <a:t> </a:t>
            </a:r>
            <a:r>
              <a:rPr lang="es-ES" baseline="0" dirty="0" err="1"/>
              <a:t>then</a:t>
            </a:r>
            <a:r>
              <a:rPr lang="es-ES" baseline="0" dirty="0"/>
              <a:t>, </a:t>
            </a:r>
            <a:r>
              <a:rPr lang="es-ES" baseline="0" dirty="0" err="1"/>
              <a:t>is</a:t>
            </a:r>
            <a:r>
              <a:rPr lang="es-ES" baseline="0" dirty="0"/>
              <a:t> </a:t>
            </a:r>
            <a:r>
              <a:rPr lang="es-ES" baseline="0" dirty="0" err="1"/>
              <a:t>it</a:t>
            </a:r>
            <a:r>
              <a:rPr lang="es-ES" baseline="0" dirty="0"/>
              <a:t> </a:t>
            </a:r>
            <a:r>
              <a:rPr lang="es-ES" baseline="0" dirty="0" err="1"/>
              <a:t>imperative</a:t>
            </a:r>
            <a:r>
              <a:rPr lang="es-ES" baseline="0" dirty="0"/>
              <a:t> to </a:t>
            </a:r>
            <a:r>
              <a:rPr lang="es-ES" baseline="0" dirty="0" err="1"/>
              <a:t>know</a:t>
            </a:r>
            <a:r>
              <a:rPr lang="es-ES" baseline="0" dirty="0"/>
              <a:t> </a:t>
            </a:r>
            <a:r>
              <a:rPr lang="es-ES" baseline="0" dirty="0" err="1"/>
              <a:t>programming</a:t>
            </a:r>
            <a:r>
              <a:rPr lang="es-ES" baseline="0" dirty="0"/>
              <a:t> to use </a:t>
            </a:r>
            <a:r>
              <a:rPr lang="es-ES" baseline="0" dirty="0" err="1"/>
              <a:t>our</a:t>
            </a:r>
            <a:r>
              <a:rPr lang="es-ES" baseline="0" dirty="0"/>
              <a:t> </a:t>
            </a:r>
            <a:r>
              <a:rPr lang="es-ES" baseline="0" dirty="0" err="1"/>
              <a:t>platform</a:t>
            </a:r>
            <a:r>
              <a:rPr lang="es-ES" baseline="0" dirty="0"/>
              <a:t> as a </a:t>
            </a:r>
            <a:r>
              <a:rPr lang="es-ES" baseline="0" dirty="0" err="1"/>
              <a:t>school</a:t>
            </a:r>
            <a:r>
              <a:rPr lang="es-ES" baseline="0" dirty="0"/>
              <a:t>? Of </a:t>
            </a:r>
            <a:r>
              <a:rPr lang="es-ES" baseline="0" dirty="0" err="1"/>
              <a:t>course</a:t>
            </a:r>
            <a:r>
              <a:rPr lang="es-ES" baseline="0" dirty="0"/>
              <a:t> </a:t>
            </a:r>
            <a:r>
              <a:rPr lang="es-ES" baseline="0" dirty="0" err="1"/>
              <a:t>not</a:t>
            </a:r>
            <a:r>
              <a:rPr lang="es-ES" baseline="0" dirty="0"/>
              <a:t>! </a:t>
            </a:r>
            <a:r>
              <a:rPr lang="es-ES" baseline="0" dirty="0" err="1"/>
              <a:t>Our</a:t>
            </a:r>
            <a:r>
              <a:rPr lang="es-ES" baseline="0" dirty="0"/>
              <a:t> </a:t>
            </a:r>
            <a:r>
              <a:rPr lang="es-ES" baseline="0" dirty="0" err="1"/>
              <a:t>interactive</a:t>
            </a:r>
            <a:r>
              <a:rPr lang="es-ES" baseline="0" dirty="0"/>
              <a:t> </a:t>
            </a:r>
            <a:r>
              <a:rPr lang="es-ES" baseline="0" dirty="0" err="1"/>
              <a:t>exercises</a:t>
            </a:r>
            <a:r>
              <a:rPr lang="es-ES" baseline="0" dirty="0"/>
              <a:t> are </a:t>
            </a:r>
            <a:r>
              <a:rPr lang="es-ES" baseline="0" dirty="0" err="1"/>
              <a:t>ready</a:t>
            </a:r>
            <a:r>
              <a:rPr lang="es-ES" baseline="0" dirty="0"/>
              <a:t> to use </a:t>
            </a:r>
            <a:r>
              <a:rPr lang="es-ES" baseline="0" dirty="0" err="1"/>
              <a:t>for</a:t>
            </a:r>
            <a:r>
              <a:rPr lang="es-ES" baseline="0" dirty="0"/>
              <a:t> </a:t>
            </a:r>
            <a:r>
              <a:rPr lang="es-ES" baseline="0" dirty="0" err="1"/>
              <a:t>teachers</a:t>
            </a:r>
            <a:r>
              <a:rPr lang="es-ES" baseline="0" dirty="0"/>
              <a:t> and </a:t>
            </a:r>
            <a:r>
              <a:rPr lang="es-ES" baseline="0" dirty="0" err="1"/>
              <a:t>students</a:t>
            </a:r>
            <a:r>
              <a:rPr lang="es-ES" baseline="0" dirty="0"/>
              <a:t> </a:t>
            </a:r>
            <a:r>
              <a:rPr lang="es-ES" baseline="0" dirty="0" err="1"/>
              <a:t>without</a:t>
            </a:r>
            <a:r>
              <a:rPr lang="es-ES" baseline="0" dirty="0"/>
              <a:t> </a:t>
            </a:r>
            <a:r>
              <a:rPr lang="es-ES" baseline="0" dirty="0" err="1"/>
              <a:t>any</a:t>
            </a:r>
            <a:r>
              <a:rPr lang="es-ES" baseline="0" dirty="0"/>
              <a:t> </a:t>
            </a:r>
            <a:r>
              <a:rPr lang="es-ES" baseline="0" dirty="0" err="1"/>
              <a:t>programming</a:t>
            </a:r>
            <a:r>
              <a:rPr lang="es-ES" baseline="0" dirty="0"/>
              <a:t> </a:t>
            </a:r>
            <a:r>
              <a:rPr lang="es-ES" baseline="0" dirty="0" err="1"/>
              <a:t>knowledge</a:t>
            </a:r>
            <a:r>
              <a:rPr lang="es-ES" baseline="0" dirty="0"/>
              <a:t>.</a:t>
            </a: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160"/>
        <p:cNvGrpSpPr/>
        <p:nvPr/>
      </p:nvGrpSpPr>
      <p:grpSpPr>
        <a:xfrm>
          <a:off x="0" y="0"/>
          <a:ext cx="0" cy="0"/>
          <a:chOff x="0" y="0"/>
          <a:chExt cx="0" cy="0"/>
        </a:xfrm>
      </p:grpSpPr>
      <p:sp>
        <p:nvSpPr>
          <p:cNvPr id="161" name="Shape 161"/>
          <p:cNvSpPr txBox="1">
            <a:spLocks noGrp="1"/>
          </p:cNvSpPr>
          <p:nvPr>
            <p:ph type="ctrTitle"/>
          </p:nvPr>
        </p:nvSpPr>
        <p:spPr>
          <a:xfrm>
            <a:off x="2305100" y="1548067"/>
            <a:ext cx="6153000" cy="1546400"/>
          </a:xfrm>
          <a:prstGeom prst="rect">
            <a:avLst/>
          </a:prstGeom>
        </p:spPr>
        <p:txBody>
          <a:bodyPr spcFirstLastPara="1" wrap="square" lIns="91425" tIns="91425" rIns="91425" bIns="91425" anchor="ctr" anchorCtr="0"/>
          <a:lstStyle>
            <a:lvl1pPr lvl="0" algn="r">
              <a:spcBef>
                <a:spcPts val="0"/>
              </a:spcBef>
              <a:spcAft>
                <a:spcPts val="0"/>
              </a:spcAft>
              <a:buClr>
                <a:srgbClr val="1C4587"/>
              </a:buClr>
              <a:buSzPts val="4800"/>
              <a:buNone/>
              <a:defRPr sz="4800" b="0">
                <a:solidFill>
                  <a:srgbClr val="1C4587"/>
                </a:solidFill>
              </a:defRPr>
            </a:lvl1pPr>
            <a:lvl2pPr lvl="1" algn="r">
              <a:spcBef>
                <a:spcPts val="0"/>
              </a:spcBef>
              <a:spcAft>
                <a:spcPts val="0"/>
              </a:spcAft>
              <a:buClr>
                <a:srgbClr val="1C4587"/>
              </a:buClr>
              <a:buSzPts val="4800"/>
              <a:buNone/>
              <a:defRPr sz="4800" b="0">
                <a:solidFill>
                  <a:srgbClr val="1C4587"/>
                </a:solidFill>
              </a:defRPr>
            </a:lvl2pPr>
            <a:lvl3pPr lvl="2" algn="r">
              <a:spcBef>
                <a:spcPts val="0"/>
              </a:spcBef>
              <a:spcAft>
                <a:spcPts val="0"/>
              </a:spcAft>
              <a:buClr>
                <a:srgbClr val="1C4587"/>
              </a:buClr>
              <a:buSzPts val="4800"/>
              <a:buNone/>
              <a:defRPr sz="4800" b="0">
                <a:solidFill>
                  <a:srgbClr val="1C4587"/>
                </a:solidFill>
              </a:defRPr>
            </a:lvl3pPr>
            <a:lvl4pPr lvl="3" algn="r">
              <a:spcBef>
                <a:spcPts val="0"/>
              </a:spcBef>
              <a:spcAft>
                <a:spcPts val="0"/>
              </a:spcAft>
              <a:buClr>
                <a:srgbClr val="1C4587"/>
              </a:buClr>
              <a:buSzPts val="4800"/>
              <a:buNone/>
              <a:defRPr sz="4800" b="0">
                <a:solidFill>
                  <a:srgbClr val="1C4587"/>
                </a:solidFill>
              </a:defRPr>
            </a:lvl4pPr>
            <a:lvl5pPr lvl="4" algn="r">
              <a:spcBef>
                <a:spcPts val="0"/>
              </a:spcBef>
              <a:spcAft>
                <a:spcPts val="0"/>
              </a:spcAft>
              <a:buClr>
                <a:srgbClr val="1C4587"/>
              </a:buClr>
              <a:buSzPts val="4800"/>
              <a:buNone/>
              <a:defRPr sz="4800" b="0">
                <a:solidFill>
                  <a:srgbClr val="1C4587"/>
                </a:solidFill>
              </a:defRPr>
            </a:lvl5pPr>
            <a:lvl6pPr lvl="5" algn="r">
              <a:spcBef>
                <a:spcPts val="0"/>
              </a:spcBef>
              <a:spcAft>
                <a:spcPts val="0"/>
              </a:spcAft>
              <a:buClr>
                <a:srgbClr val="1C4587"/>
              </a:buClr>
              <a:buSzPts val="4800"/>
              <a:buNone/>
              <a:defRPr sz="4800" b="0">
                <a:solidFill>
                  <a:srgbClr val="1C4587"/>
                </a:solidFill>
              </a:defRPr>
            </a:lvl6pPr>
            <a:lvl7pPr lvl="6" algn="r">
              <a:spcBef>
                <a:spcPts val="0"/>
              </a:spcBef>
              <a:spcAft>
                <a:spcPts val="0"/>
              </a:spcAft>
              <a:buClr>
                <a:srgbClr val="1C4587"/>
              </a:buClr>
              <a:buSzPts val="4800"/>
              <a:buNone/>
              <a:defRPr sz="4800" b="0">
                <a:solidFill>
                  <a:srgbClr val="1C4587"/>
                </a:solidFill>
              </a:defRPr>
            </a:lvl7pPr>
            <a:lvl8pPr lvl="7" algn="r">
              <a:spcBef>
                <a:spcPts val="0"/>
              </a:spcBef>
              <a:spcAft>
                <a:spcPts val="0"/>
              </a:spcAft>
              <a:buClr>
                <a:srgbClr val="1C4587"/>
              </a:buClr>
              <a:buSzPts val="4800"/>
              <a:buNone/>
              <a:defRPr sz="4800" b="0">
                <a:solidFill>
                  <a:srgbClr val="1C4587"/>
                </a:solidFill>
              </a:defRPr>
            </a:lvl8pPr>
            <a:lvl9pPr lvl="8" algn="r">
              <a:spcBef>
                <a:spcPts val="0"/>
              </a:spcBef>
              <a:spcAft>
                <a:spcPts val="0"/>
              </a:spcAft>
              <a:buClr>
                <a:srgbClr val="1C4587"/>
              </a:buClr>
              <a:buSzPts val="4800"/>
              <a:buNone/>
              <a:defRPr sz="4800" b="0">
                <a:solidFill>
                  <a:srgbClr val="1C4587"/>
                </a:solidFill>
              </a:defRPr>
            </a:lvl9pPr>
          </a:lstStyle>
          <a:p>
            <a:endParaRPr/>
          </a:p>
        </p:txBody>
      </p:sp>
      <p:sp>
        <p:nvSpPr>
          <p:cNvPr id="162" name="Shape 162"/>
          <p:cNvSpPr/>
          <p:nvPr/>
        </p:nvSpPr>
        <p:spPr>
          <a:xfrm>
            <a:off x="723693" y="5626789"/>
            <a:ext cx="794875" cy="1314316"/>
          </a:xfrm>
          <a:custGeom>
            <a:avLst/>
            <a:gdLst/>
            <a:ahLst/>
            <a:cxnLst/>
            <a:rect l="0" t="0" r="0" b="0"/>
            <a:pathLst>
              <a:path w="15884" h="19698" extrusionOk="0">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63" name="Shape 163"/>
          <p:cNvSpPr/>
          <p:nvPr/>
        </p:nvSpPr>
        <p:spPr>
          <a:xfrm>
            <a:off x="-58319" y="4071050"/>
            <a:ext cx="782014" cy="1187141"/>
          </a:xfrm>
          <a:custGeom>
            <a:avLst/>
            <a:gdLst/>
            <a:ahLst/>
            <a:cxnLst/>
            <a:rect l="0" t="0" r="0" b="0"/>
            <a:pathLst>
              <a:path w="15627" h="17792" extrusionOk="0">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3C78D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64" name="Shape 164"/>
          <p:cNvSpPr/>
          <p:nvPr/>
        </p:nvSpPr>
        <p:spPr>
          <a:xfrm>
            <a:off x="4025102" y="4563227"/>
            <a:ext cx="370865" cy="1079451"/>
          </a:xfrm>
          <a:custGeom>
            <a:avLst/>
            <a:gdLst/>
            <a:ahLst/>
            <a:cxnLst/>
            <a:rect l="0" t="0" r="0" b="0"/>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65" name="Shape 165"/>
          <p:cNvSpPr/>
          <p:nvPr/>
        </p:nvSpPr>
        <p:spPr>
          <a:xfrm>
            <a:off x="3078046" y="4171139"/>
            <a:ext cx="730671" cy="1194415"/>
          </a:xfrm>
          <a:custGeom>
            <a:avLst/>
            <a:gdLst/>
            <a:ahLst/>
            <a:cxnLst/>
            <a:rect l="0" t="0" r="0" b="0"/>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66" name="Shape 166"/>
          <p:cNvSpPr/>
          <p:nvPr/>
        </p:nvSpPr>
        <p:spPr>
          <a:xfrm>
            <a:off x="5401648" y="4380950"/>
            <a:ext cx="805934" cy="1001117"/>
          </a:xfrm>
          <a:custGeom>
            <a:avLst/>
            <a:gdLst/>
            <a:ahLst/>
            <a:cxnLst/>
            <a:rect l="0" t="0" r="0" b="0"/>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67" name="Shape 167"/>
          <p:cNvSpPr/>
          <p:nvPr/>
        </p:nvSpPr>
        <p:spPr>
          <a:xfrm>
            <a:off x="8364459" y="4462457"/>
            <a:ext cx="873792" cy="800347"/>
          </a:xfrm>
          <a:custGeom>
            <a:avLst/>
            <a:gdLst/>
            <a:ahLst/>
            <a:cxnLst/>
            <a:rect l="0" t="0" r="0" b="0"/>
            <a:pathLst>
              <a:path w="17461" h="11995" extrusionOk="0">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68" name="Shape 168"/>
          <p:cNvSpPr/>
          <p:nvPr/>
        </p:nvSpPr>
        <p:spPr>
          <a:xfrm>
            <a:off x="4551116" y="4167387"/>
            <a:ext cx="657208" cy="905636"/>
          </a:xfrm>
          <a:custGeom>
            <a:avLst/>
            <a:gdLst/>
            <a:ahLst/>
            <a:cxnLst/>
            <a:rect l="0" t="0" r="0" b="0"/>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69" name="Shape 169"/>
          <p:cNvSpPr/>
          <p:nvPr/>
        </p:nvSpPr>
        <p:spPr>
          <a:xfrm>
            <a:off x="4419882" y="5326446"/>
            <a:ext cx="919681" cy="1267877"/>
          </a:xfrm>
          <a:custGeom>
            <a:avLst/>
            <a:gdLst/>
            <a:ahLst/>
            <a:cxnLst/>
            <a:rect l="0" t="0" r="0" b="0"/>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3C78D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70" name="Shape 170"/>
          <p:cNvSpPr/>
          <p:nvPr/>
        </p:nvSpPr>
        <p:spPr>
          <a:xfrm>
            <a:off x="2644912" y="5382051"/>
            <a:ext cx="890356" cy="942400"/>
          </a:xfrm>
          <a:custGeom>
            <a:avLst/>
            <a:gdLst/>
            <a:ahLst/>
            <a:cxnLst/>
            <a:rect l="0" t="0" r="0" b="0"/>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71" name="Shape 171"/>
          <p:cNvSpPr/>
          <p:nvPr/>
        </p:nvSpPr>
        <p:spPr>
          <a:xfrm>
            <a:off x="2116543" y="4248209"/>
            <a:ext cx="829755" cy="1040217"/>
          </a:xfrm>
          <a:custGeom>
            <a:avLst/>
            <a:gdLst/>
            <a:ahLst/>
            <a:cxnLst/>
            <a:rect l="0" t="0" r="0" b="0"/>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72" name="Shape 172"/>
          <p:cNvSpPr/>
          <p:nvPr/>
        </p:nvSpPr>
        <p:spPr>
          <a:xfrm>
            <a:off x="1347361" y="4248196"/>
            <a:ext cx="599146" cy="942416"/>
          </a:xfrm>
          <a:custGeom>
            <a:avLst/>
            <a:gdLst/>
            <a:ahLst/>
            <a:cxnLst/>
            <a:rect l="0" t="0" r="0" b="0"/>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73" name="Shape 173"/>
          <p:cNvSpPr/>
          <p:nvPr/>
        </p:nvSpPr>
        <p:spPr>
          <a:xfrm>
            <a:off x="2681615" y="6418078"/>
            <a:ext cx="816944" cy="418623"/>
          </a:xfrm>
          <a:custGeom>
            <a:avLst/>
            <a:gdLst/>
            <a:ahLst/>
            <a:cxnLst/>
            <a:rect l="0" t="0" r="0" b="0"/>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74" name="Shape 174"/>
          <p:cNvSpPr/>
          <p:nvPr/>
        </p:nvSpPr>
        <p:spPr>
          <a:xfrm>
            <a:off x="7146421" y="6011685"/>
            <a:ext cx="1040884" cy="974160"/>
          </a:xfrm>
          <a:custGeom>
            <a:avLst/>
            <a:gdLst/>
            <a:ahLst/>
            <a:cxnLst/>
            <a:rect l="0" t="0" r="0" b="0"/>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75" name="Shape 175"/>
          <p:cNvSpPr/>
          <p:nvPr/>
        </p:nvSpPr>
        <p:spPr>
          <a:xfrm>
            <a:off x="7146430" y="4139243"/>
            <a:ext cx="684732" cy="961951"/>
          </a:xfrm>
          <a:custGeom>
            <a:avLst/>
            <a:gdLst/>
            <a:ahLst/>
            <a:cxnLst/>
            <a:rect l="0" t="0" r="0" b="0"/>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76" name="Shape 176"/>
          <p:cNvSpPr/>
          <p:nvPr/>
        </p:nvSpPr>
        <p:spPr>
          <a:xfrm>
            <a:off x="5262207" y="6306021"/>
            <a:ext cx="525046" cy="496888"/>
          </a:xfrm>
          <a:custGeom>
            <a:avLst/>
            <a:gdLst/>
            <a:ahLst/>
            <a:cxnLst/>
            <a:rect l="0" t="0" r="0" b="0"/>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77" name="Shape 177"/>
          <p:cNvSpPr/>
          <p:nvPr/>
        </p:nvSpPr>
        <p:spPr>
          <a:xfrm>
            <a:off x="8376372" y="6305415"/>
            <a:ext cx="508532" cy="433301"/>
          </a:xfrm>
          <a:custGeom>
            <a:avLst/>
            <a:gdLst/>
            <a:ahLst/>
            <a:cxnLst/>
            <a:rect l="0" t="0" r="0" b="0"/>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78" name="Shape 178"/>
          <p:cNvSpPr/>
          <p:nvPr/>
        </p:nvSpPr>
        <p:spPr>
          <a:xfrm>
            <a:off x="3808717" y="5905768"/>
            <a:ext cx="570935" cy="756376"/>
          </a:xfrm>
          <a:custGeom>
            <a:avLst/>
            <a:gdLst/>
            <a:ahLst/>
            <a:cxnLst/>
            <a:rect l="0" t="0" r="0" b="0"/>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79" name="Shape 179"/>
          <p:cNvSpPr/>
          <p:nvPr/>
        </p:nvSpPr>
        <p:spPr>
          <a:xfrm>
            <a:off x="7975391" y="4071030"/>
            <a:ext cx="541560" cy="905703"/>
          </a:xfrm>
          <a:custGeom>
            <a:avLst/>
            <a:gdLst/>
            <a:ahLst/>
            <a:cxnLst/>
            <a:rect l="0" t="0" r="0" b="0"/>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80" name="Shape 180"/>
          <p:cNvSpPr/>
          <p:nvPr/>
        </p:nvSpPr>
        <p:spPr>
          <a:xfrm>
            <a:off x="1570785" y="5371060"/>
            <a:ext cx="734324" cy="964419"/>
          </a:xfrm>
          <a:custGeom>
            <a:avLst/>
            <a:gdLst/>
            <a:ahLst/>
            <a:cxnLst/>
            <a:rect l="0" t="0" r="0" b="0"/>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3C78D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81" name="Shape 181"/>
          <p:cNvSpPr/>
          <p:nvPr/>
        </p:nvSpPr>
        <p:spPr>
          <a:xfrm>
            <a:off x="247060" y="5459834"/>
            <a:ext cx="275434" cy="325609"/>
          </a:xfrm>
          <a:custGeom>
            <a:avLst/>
            <a:gdLst/>
            <a:ahLst/>
            <a:cxnLst/>
            <a:rect l="0" t="0" r="0" b="0"/>
            <a:pathLst>
              <a:path w="5504" h="4880" extrusionOk="0">
                <a:moveTo>
                  <a:pt x="5173" y="0"/>
                </a:moveTo>
                <a:lnTo>
                  <a:pt x="5063" y="37"/>
                </a:lnTo>
                <a:lnTo>
                  <a:pt x="4990" y="110"/>
                </a:lnTo>
                <a:lnTo>
                  <a:pt x="4770" y="404"/>
                </a:lnTo>
                <a:lnTo>
                  <a:pt x="4513" y="624"/>
                </a:lnTo>
                <a:lnTo>
                  <a:pt x="4219" y="844"/>
                </a:lnTo>
                <a:lnTo>
                  <a:pt x="3926" y="991"/>
                </a:lnTo>
                <a:lnTo>
                  <a:pt x="3742" y="1064"/>
                </a:lnTo>
                <a:lnTo>
                  <a:pt x="3559" y="1101"/>
                </a:lnTo>
                <a:lnTo>
                  <a:pt x="3229" y="1101"/>
                </a:lnTo>
                <a:lnTo>
                  <a:pt x="2862" y="1028"/>
                </a:lnTo>
                <a:lnTo>
                  <a:pt x="2532" y="917"/>
                </a:lnTo>
                <a:lnTo>
                  <a:pt x="2239" y="807"/>
                </a:lnTo>
                <a:lnTo>
                  <a:pt x="1908" y="734"/>
                </a:lnTo>
                <a:lnTo>
                  <a:pt x="1578" y="661"/>
                </a:lnTo>
                <a:lnTo>
                  <a:pt x="1248" y="624"/>
                </a:lnTo>
                <a:lnTo>
                  <a:pt x="918" y="661"/>
                </a:lnTo>
                <a:lnTo>
                  <a:pt x="625" y="771"/>
                </a:lnTo>
                <a:lnTo>
                  <a:pt x="478" y="844"/>
                </a:lnTo>
                <a:lnTo>
                  <a:pt x="368" y="954"/>
                </a:lnTo>
                <a:lnTo>
                  <a:pt x="258" y="1064"/>
                </a:lnTo>
                <a:lnTo>
                  <a:pt x="148" y="1211"/>
                </a:lnTo>
                <a:lnTo>
                  <a:pt x="111" y="1284"/>
                </a:lnTo>
                <a:lnTo>
                  <a:pt x="111" y="1321"/>
                </a:lnTo>
                <a:lnTo>
                  <a:pt x="148" y="1431"/>
                </a:lnTo>
                <a:lnTo>
                  <a:pt x="258" y="1468"/>
                </a:lnTo>
                <a:lnTo>
                  <a:pt x="368" y="1468"/>
                </a:lnTo>
                <a:lnTo>
                  <a:pt x="698" y="1284"/>
                </a:lnTo>
                <a:lnTo>
                  <a:pt x="1028" y="1174"/>
                </a:lnTo>
                <a:lnTo>
                  <a:pt x="1028" y="2531"/>
                </a:lnTo>
                <a:lnTo>
                  <a:pt x="955" y="3228"/>
                </a:lnTo>
                <a:lnTo>
                  <a:pt x="881" y="3925"/>
                </a:lnTo>
                <a:lnTo>
                  <a:pt x="698" y="3852"/>
                </a:lnTo>
                <a:lnTo>
                  <a:pt x="551" y="3742"/>
                </a:lnTo>
                <a:lnTo>
                  <a:pt x="368" y="3632"/>
                </a:lnTo>
                <a:lnTo>
                  <a:pt x="184" y="3522"/>
                </a:lnTo>
                <a:lnTo>
                  <a:pt x="111" y="3522"/>
                </a:lnTo>
                <a:lnTo>
                  <a:pt x="38" y="3595"/>
                </a:lnTo>
                <a:lnTo>
                  <a:pt x="1" y="3669"/>
                </a:lnTo>
                <a:lnTo>
                  <a:pt x="1" y="3779"/>
                </a:lnTo>
                <a:lnTo>
                  <a:pt x="38" y="3962"/>
                </a:lnTo>
                <a:lnTo>
                  <a:pt x="148" y="4145"/>
                </a:lnTo>
                <a:lnTo>
                  <a:pt x="294" y="4256"/>
                </a:lnTo>
                <a:lnTo>
                  <a:pt x="514" y="4402"/>
                </a:lnTo>
                <a:lnTo>
                  <a:pt x="735" y="4476"/>
                </a:lnTo>
                <a:lnTo>
                  <a:pt x="1175" y="4476"/>
                </a:lnTo>
                <a:lnTo>
                  <a:pt x="1248" y="4439"/>
                </a:lnTo>
                <a:lnTo>
                  <a:pt x="1321" y="4402"/>
                </a:lnTo>
                <a:lnTo>
                  <a:pt x="1395" y="4256"/>
                </a:lnTo>
                <a:lnTo>
                  <a:pt x="1505" y="3485"/>
                </a:lnTo>
                <a:lnTo>
                  <a:pt x="1578" y="2715"/>
                </a:lnTo>
                <a:lnTo>
                  <a:pt x="1578" y="1908"/>
                </a:lnTo>
                <a:lnTo>
                  <a:pt x="1542" y="1504"/>
                </a:lnTo>
                <a:lnTo>
                  <a:pt x="1505" y="1138"/>
                </a:lnTo>
                <a:lnTo>
                  <a:pt x="1762" y="1174"/>
                </a:lnTo>
                <a:lnTo>
                  <a:pt x="2128" y="1321"/>
                </a:lnTo>
                <a:lnTo>
                  <a:pt x="2459" y="1431"/>
                </a:lnTo>
                <a:lnTo>
                  <a:pt x="2825" y="1578"/>
                </a:lnTo>
                <a:lnTo>
                  <a:pt x="3192" y="1651"/>
                </a:lnTo>
                <a:lnTo>
                  <a:pt x="3486" y="1651"/>
                </a:lnTo>
                <a:lnTo>
                  <a:pt x="3449" y="2531"/>
                </a:lnTo>
                <a:lnTo>
                  <a:pt x="3412" y="3449"/>
                </a:lnTo>
                <a:lnTo>
                  <a:pt x="3412" y="3999"/>
                </a:lnTo>
                <a:lnTo>
                  <a:pt x="3412" y="4256"/>
                </a:lnTo>
                <a:lnTo>
                  <a:pt x="3412" y="4366"/>
                </a:lnTo>
                <a:lnTo>
                  <a:pt x="3412" y="4402"/>
                </a:lnTo>
                <a:lnTo>
                  <a:pt x="3449" y="4402"/>
                </a:lnTo>
                <a:lnTo>
                  <a:pt x="3412" y="4476"/>
                </a:lnTo>
                <a:lnTo>
                  <a:pt x="3376" y="4512"/>
                </a:lnTo>
                <a:lnTo>
                  <a:pt x="3376" y="4659"/>
                </a:lnTo>
                <a:lnTo>
                  <a:pt x="3376" y="4696"/>
                </a:lnTo>
                <a:lnTo>
                  <a:pt x="3412" y="4806"/>
                </a:lnTo>
                <a:lnTo>
                  <a:pt x="3522" y="4879"/>
                </a:lnTo>
                <a:lnTo>
                  <a:pt x="3632" y="4879"/>
                </a:lnTo>
                <a:lnTo>
                  <a:pt x="3742" y="4842"/>
                </a:lnTo>
                <a:lnTo>
                  <a:pt x="3853" y="4732"/>
                </a:lnTo>
                <a:lnTo>
                  <a:pt x="3926" y="4586"/>
                </a:lnTo>
                <a:lnTo>
                  <a:pt x="3926" y="4439"/>
                </a:lnTo>
                <a:lnTo>
                  <a:pt x="3926" y="4256"/>
                </a:lnTo>
                <a:lnTo>
                  <a:pt x="3963" y="3045"/>
                </a:lnTo>
                <a:lnTo>
                  <a:pt x="3963" y="1871"/>
                </a:lnTo>
                <a:lnTo>
                  <a:pt x="3963" y="1541"/>
                </a:lnTo>
                <a:lnTo>
                  <a:pt x="4366" y="1394"/>
                </a:lnTo>
                <a:lnTo>
                  <a:pt x="4733" y="1138"/>
                </a:lnTo>
                <a:lnTo>
                  <a:pt x="5063" y="844"/>
                </a:lnTo>
                <a:lnTo>
                  <a:pt x="5320" y="551"/>
                </a:lnTo>
                <a:lnTo>
                  <a:pt x="5467" y="367"/>
                </a:lnTo>
                <a:lnTo>
                  <a:pt x="5503" y="257"/>
                </a:lnTo>
                <a:lnTo>
                  <a:pt x="5503" y="184"/>
                </a:lnTo>
                <a:lnTo>
                  <a:pt x="5430" y="74"/>
                </a:lnTo>
                <a:lnTo>
                  <a:pt x="5356" y="37"/>
                </a:lnTo>
                <a:lnTo>
                  <a:pt x="5283"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82" name="Shape 182"/>
          <p:cNvSpPr/>
          <p:nvPr/>
        </p:nvSpPr>
        <p:spPr>
          <a:xfrm>
            <a:off x="8516944" y="5443846"/>
            <a:ext cx="690236" cy="680511"/>
          </a:xfrm>
          <a:custGeom>
            <a:avLst/>
            <a:gdLst/>
            <a:ahLst/>
            <a:cxnLst/>
            <a:rect l="0" t="0" r="0" b="0"/>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83" name="Shape 183"/>
          <p:cNvSpPr/>
          <p:nvPr/>
        </p:nvSpPr>
        <p:spPr>
          <a:xfrm>
            <a:off x="859713" y="4556591"/>
            <a:ext cx="317620" cy="878680"/>
          </a:xfrm>
          <a:custGeom>
            <a:avLst/>
            <a:gdLst/>
            <a:ahLst/>
            <a:cxnLst/>
            <a:rect l="0" t="0" r="0" b="0"/>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84" name="Shape 184"/>
          <p:cNvSpPr/>
          <p:nvPr/>
        </p:nvSpPr>
        <p:spPr>
          <a:xfrm rot="1920742">
            <a:off x="5707039" y="5618652"/>
            <a:ext cx="884797" cy="1001112"/>
          </a:xfrm>
          <a:custGeom>
            <a:avLst/>
            <a:gdLst/>
            <a:ahLst/>
            <a:cxnLst/>
            <a:rect l="0" t="0" r="0" b="0"/>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85" name="Shape 185"/>
          <p:cNvSpPr/>
          <p:nvPr/>
        </p:nvSpPr>
        <p:spPr>
          <a:xfrm rot="-3496844">
            <a:off x="26197" y="6090153"/>
            <a:ext cx="717136" cy="464440"/>
          </a:xfrm>
          <a:custGeom>
            <a:avLst/>
            <a:gdLst/>
            <a:ahLst/>
            <a:cxnLst/>
            <a:rect l="0" t="0" r="0" b="0"/>
            <a:pathLst>
              <a:path w="10748" h="9281" extrusionOk="0">
                <a:moveTo>
                  <a:pt x="4072" y="550"/>
                </a:moveTo>
                <a:lnTo>
                  <a:pt x="4329" y="587"/>
                </a:lnTo>
                <a:lnTo>
                  <a:pt x="4585" y="697"/>
                </a:lnTo>
                <a:lnTo>
                  <a:pt x="4842" y="844"/>
                </a:lnTo>
                <a:lnTo>
                  <a:pt x="5025" y="1064"/>
                </a:lnTo>
                <a:lnTo>
                  <a:pt x="5136" y="1211"/>
                </a:lnTo>
                <a:lnTo>
                  <a:pt x="5209" y="1394"/>
                </a:lnTo>
                <a:lnTo>
                  <a:pt x="5246" y="1541"/>
                </a:lnTo>
                <a:lnTo>
                  <a:pt x="5282" y="1724"/>
                </a:lnTo>
                <a:lnTo>
                  <a:pt x="5282" y="2091"/>
                </a:lnTo>
                <a:lnTo>
                  <a:pt x="5246" y="2458"/>
                </a:lnTo>
                <a:lnTo>
                  <a:pt x="5209" y="2641"/>
                </a:lnTo>
                <a:lnTo>
                  <a:pt x="4695" y="1761"/>
                </a:lnTo>
                <a:lnTo>
                  <a:pt x="4072" y="550"/>
                </a:lnTo>
                <a:close/>
                <a:moveTo>
                  <a:pt x="1357" y="3008"/>
                </a:moveTo>
                <a:lnTo>
                  <a:pt x="1504" y="3265"/>
                </a:lnTo>
                <a:lnTo>
                  <a:pt x="1614" y="3558"/>
                </a:lnTo>
                <a:lnTo>
                  <a:pt x="1797" y="3852"/>
                </a:lnTo>
                <a:lnTo>
                  <a:pt x="1467" y="3778"/>
                </a:lnTo>
                <a:lnTo>
                  <a:pt x="1137" y="3742"/>
                </a:lnTo>
                <a:lnTo>
                  <a:pt x="1321" y="3118"/>
                </a:lnTo>
                <a:lnTo>
                  <a:pt x="1357" y="3008"/>
                </a:lnTo>
                <a:close/>
                <a:moveTo>
                  <a:pt x="3815" y="550"/>
                </a:moveTo>
                <a:lnTo>
                  <a:pt x="4072" y="1174"/>
                </a:lnTo>
                <a:lnTo>
                  <a:pt x="4329" y="1798"/>
                </a:lnTo>
                <a:lnTo>
                  <a:pt x="4695" y="2531"/>
                </a:lnTo>
                <a:lnTo>
                  <a:pt x="5099" y="3265"/>
                </a:lnTo>
                <a:lnTo>
                  <a:pt x="4989" y="3852"/>
                </a:lnTo>
                <a:lnTo>
                  <a:pt x="4732" y="3191"/>
                </a:lnTo>
                <a:lnTo>
                  <a:pt x="4475" y="2531"/>
                </a:lnTo>
                <a:lnTo>
                  <a:pt x="4255" y="1981"/>
                </a:lnTo>
                <a:lnTo>
                  <a:pt x="4035" y="1467"/>
                </a:lnTo>
                <a:lnTo>
                  <a:pt x="3742" y="880"/>
                </a:lnTo>
                <a:lnTo>
                  <a:pt x="3558" y="587"/>
                </a:lnTo>
                <a:lnTo>
                  <a:pt x="3815" y="550"/>
                </a:lnTo>
                <a:close/>
                <a:moveTo>
                  <a:pt x="1761" y="1724"/>
                </a:moveTo>
                <a:lnTo>
                  <a:pt x="1724" y="1798"/>
                </a:lnTo>
                <a:lnTo>
                  <a:pt x="1761" y="1944"/>
                </a:lnTo>
                <a:lnTo>
                  <a:pt x="1834" y="2018"/>
                </a:lnTo>
                <a:lnTo>
                  <a:pt x="1944" y="2054"/>
                </a:lnTo>
                <a:lnTo>
                  <a:pt x="2054" y="2054"/>
                </a:lnTo>
                <a:lnTo>
                  <a:pt x="2274" y="2531"/>
                </a:lnTo>
                <a:lnTo>
                  <a:pt x="2458" y="2971"/>
                </a:lnTo>
                <a:lnTo>
                  <a:pt x="3008" y="4182"/>
                </a:lnTo>
                <a:lnTo>
                  <a:pt x="3081" y="4329"/>
                </a:lnTo>
                <a:lnTo>
                  <a:pt x="2825" y="4255"/>
                </a:lnTo>
                <a:lnTo>
                  <a:pt x="2458" y="4072"/>
                </a:lnTo>
                <a:lnTo>
                  <a:pt x="2164" y="3742"/>
                </a:lnTo>
                <a:lnTo>
                  <a:pt x="1944" y="3375"/>
                </a:lnTo>
                <a:lnTo>
                  <a:pt x="1724" y="2935"/>
                </a:lnTo>
                <a:lnTo>
                  <a:pt x="1651" y="2715"/>
                </a:lnTo>
                <a:lnTo>
                  <a:pt x="1504" y="2494"/>
                </a:lnTo>
                <a:lnTo>
                  <a:pt x="1724" y="1761"/>
                </a:lnTo>
                <a:lnTo>
                  <a:pt x="1761" y="1724"/>
                </a:lnTo>
                <a:close/>
                <a:moveTo>
                  <a:pt x="2604" y="1174"/>
                </a:moveTo>
                <a:lnTo>
                  <a:pt x="2715" y="1614"/>
                </a:lnTo>
                <a:lnTo>
                  <a:pt x="2861" y="2054"/>
                </a:lnTo>
                <a:lnTo>
                  <a:pt x="3228" y="2898"/>
                </a:lnTo>
                <a:lnTo>
                  <a:pt x="3998" y="4695"/>
                </a:lnTo>
                <a:lnTo>
                  <a:pt x="3632" y="4549"/>
                </a:lnTo>
                <a:lnTo>
                  <a:pt x="3522" y="4365"/>
                </a:lnTo>
                <a:lnTo>
                  <a:pt x="3301" y="3888"/>
                </a:lnTo>
                <a:lnTo>
                  <a:pt x="2861" y="2935"/>
                </a:lnTo>
                <a:lnTo>
                  <a:pt x="2274" y="1834"/>
                </a:lnTo>
                <a:lnTo>
                  <a:pt x="2311" y="1651"/>
                </a:lnTo>
                <a:lnTo>
                  <a:pt x="2421" y="1467"/>
                </a:lnTo>
                <a:lnTo>
                  <a:pt x="2604" y="1174"/>
                </a:lnTo>
                <a:close/>
                <a:moveTo>
                  <a:pt x="3338" y="660"/>
                </a:moveTo>
                <a:lnTo>
                  <a:pt x="3375" y="770"/>
                </a:lnTo>
                <a:lnTo>
                  <a:pt x="3668" y="1467"/>
                </a:lnTo>
                <a:lnTo>
                  <a:pt x="3962" y="2164"/>
                </a:lnTo>
                <a:lnTo>
                  <a:pt x="4182" y="2788"/>
                </a:lnTo>
                <a:lnTo>
                  <a:pt x="4402" y="3412"/>
                </a:lnTo>
                <a:lnTo>
                  <a:pt x="4769" y="4659"/>
                </a:lnTo>
                <a:lnTo>
                  <a:pt x="4732" y="4805"/>
                </a:lnTo>
                <a:lnTo>
                  <a:pt x="4659" y="4805"/>
                </a:lnTo>
                <a:lnTo>
                  <a:pt x="4549" y="4842"/>
                </a:lnTo>
                <a:lnTo>
                  <a:pt x="3668" y="2971"/>
                </a:lnTo>
                <a:lnTo>
                  <a:pt x="3191" y="1981"/>
                </a:lnTo>
                <a:lnTo>
                  <a:pt x="2971" y="1504"/>
                </a:lnTo>
                <a:lnTo>
                  <a:pt x="2788" y="991"/>
                </a:lnTo>
                <a:lnTo>
                  <a:pt x="3045" y="807"/>
                </a:lnTo>
                <a:lnTo>
                  <a:pt x="3338" y="660"/>
                </a:lnTo>
                <a:close/>
                <a:moveTo>
                  <a:pt x="7703" y="4952"/>
                </a:moveTo>
                <a:lnTo>
                  <a:pt x="7960" y="5246"/>
                </a:lnTo>
                <a:lnTo>
                  <a:pt x="7960" y="5246"/>
                </a:lnTo>
                <a:lnTo>
                  <a:pt x="7887" y="5209"/>
                </a:lnTo>
                <a:lnTo>
                  <a:pt x="7593" y="5319"/>
                </a:lnTo>
                <a:lnTo>
                  <a:pt x="7300" y="5466"/>
                </a:lnTo>
                <a:lnTo>
                  <a:pt x="7190" y="5356"/>
                </a:lnTo>
                <a:lnTo>
                  <a:pt x="7080" y="5246"/>
                </a:lnTo>
                <a:lnTo>
                  <a:pt x="7373" y="5099"/>
                </a:lnTo>
                <a:lnTo>
                  <a:pt x="7703" y="4952"/>
                </a:lnTo>
                <a:close/>
                <a:moveTo>
                  <a:pt x="8070" y="5356"/>
                </a:moveTo>
                <a:lnTo>
                  <a:pt x="8180" y="5466"/>
                </a:lnTo>
                <a:lnTo>
                  <a:pt x="7923" y="5576"/>
                </a:lnTo>
                <a:lnTo>
                  <a:pt x="7923" y="5576"/>
                </a:lnTo>
                <a:lnTo>
                  <a:pt x="8033" y="5429"/>
                </a:lnTo>
                <a:lnTo>
                  <a:pt x="8070" y="5356"/>
                </a:lnTo>
                <a:close/>
                <a:moveTo>
                  <a:pt x="7556" y="5612"/>
                </a:moveTo>
                <a:lnTo>
                  <a:pt x="7483" y="5722"/>
                </a:lnTo>
                <a:lnTo>
                  <a:pt x="7483" y="5686"/>
                </a:lnTo>
                <a:lnTo>
                  <a:pt x="7556" y="5612"/>
                </a:lnTo>
                <a:close/>
                <a:moveTo>
                  <a:pt x="8327" y="5649"/>
                </a:moveTo>
                <a:lnTo>
                  <a:pt x="8327" y="5686"/>
                </a:lnTo>
                <a:lnTo>
                  <a:pt x="7850" y="6163"/>
                </a:lnTo>
                <a:lnTo>
                  <a:pt x="7740" y="6016"/>
                </a:lnTo>
                <a:lnTo>
                  <a:pt x="7997" y="5796"/>
                </a:lnTo>
                <a:lnTo>
                  <a:pt x="8327" y="5649"/>
                </a:lnTo>
                <a:close/>
                <a:moveTo>
                  <a:pt x="8437" y="5796"/>
                </a:moveTo>
                <a:lnTo>
                  <a:pt x="8584" y="6053"/>
                </a:lnTo>
                <a:lnTo>
                  <a:pt x="8143" y="6163"/>
                </a:lnTo>
                <a:lnTo>
                  <a:pt x="8437" y="5796"/>
                </a:lnTo>
                <a:close/>
                <a:moveTo>
                  <a:pt x="8437" y="6346"/>
                </a:moveTo>
                <a:lnTo>
                  <a:pt x="8180" y="6676"/>
                </a:lnTo>
                <a:lnTo>
                  <a:pt x="8107" y="6493"/>
                </a:lnTo>
                <a:lnTo>
                  <a:pt x="8437" y="6346"/>
                </a:lnTo>
                <a:close/>
                <a:moveTo>
                  <a:pt x="8767" y="6309"/>
                </a:moveTo>
                <a:lnTo>
                  <a:pt x="8840" y="6419"/>
                </a:lnTo>
                <a:lnTo>
                  <a:pt x="8547" y="6676"/>
                </a:lnTo>
                <a:lnTo>
                  <a:pt x="8767" y="6309"/>
                </a:lnTo>
                <a:close/>
                <a:moveTo>
                  <a:pt x="9024" y="4695"/>
                </a:moveTo>
                <a:lnTo>
                  <a:pt x="9244" y="4732"/>
                </a:lnTo>
                <a:lnTo>
                  <a:pt x="9464" y="4805"/>
                </a:lnTo>
                <a:lnTo>
                  <a:pt x="9647" y="4915"/>
                </a:lnTo>
                <a:lnTo>
                  <a:pt x="9831" y="5062"/>
                </a:lnTo>
                <a:lnTo>
                  <a:pt x="9904" y="5099"/>
                </a:lnTo>
                <a:lnTo>
                  <a:pt x="9941" y="5099"/>
                </a:lnTo>
                <a:lnTo>
                  <a:pt x="10051" y="5209"/>
                </a:lnTo>
                <a:lnTo>
                  <a:pt x="10161" y="5429"/>
                </a:lnTo>
                <a:lnTo>
                  <a:pt x="10198" y="5649"/>
                </a:lnTo>
                <a:lnTo>
                  <a:pt x="10234" y="5869"/>
                </a:lnTo>
                <a:lnTo>
                  <a:pt x="10198" y="6089"/>
                </a:lnTo>
                <a:lnTo>
                  <a:pt x="10161" y="6346"/>
                </a:lnTo>
                <a:lnTo>
                  <a:pt x="10088" y="6566"/>
                </a:lnTo>
                <a:lnTo>
                  <a:pt x="9941" y="7006"/>
                </a:lnTo>
                <a:lnTo>
                  <a:pt x="9904" y="7080"/>
                </a:lnTo>
                <a:lnTo>
                  <a:pt x="9647" y="6676"/>
                </a:lnTo>
                <a:lnTo>
                  <a:pt x="9024" y="5832"/>
                </a:lnTo>
                <a:lnTo>
                  <a:pt x="8620" y="5282"/>
                </a:lnTo>
                <a:lnTo>
                  <a:pt x="8400" y="5025"/>
                </a:lnTo>
                <a:lnTo>
                  <a:pt x="8143" y="4842"/>
                </a:lnTo>
                <a:lnTo>
                  <a:pt x="8584" y="4732"/>
                </a:lnTo>
                <a:lnTo>
                  <a:pt x="8804" y="4695"/>
                </a:lnTo>
                <a:close/>
                <a:moveTo>
                  <a:pt x="1064" y="3962"/>
                </a:moveTo>
                <a:lnTo>
                  <a:pt x="1357" y="4182"/>
                </a:lnTo>
                <a:lnTo>
                  <a:pt x="1651" y="4329"/>
                </a:lnTo>
                <a:lnTo>
                  <a:pt x="2348" y="4585"/>
                </a:lnTo>
                <a:lnTo>
                  <a:pt x="2458" y="4659"/>
                </a:lnTo>
                <a:lnTo>
                  <a:pt x="2494" y="4695"/>
                </a:lnTo>
                <a:lnTo>
                  <a:pt x="2568" y="4732"/>
                </a:lnTo>
                <a:lnTo>
                  <a:pt x="2641" y="4695"/>
                </a:lnTo>
                <a:lnTo>
                  <a:pt x="4329" y="5319"/>
                </a:lnTo>
                <a:lnTo>
                  <a:pt x="4329" y="5356"/>
                </a:lnTo>
                <a:lnTo>
                  <a:pt x="4292" y="5319"/>
                </a:lnTo>
                <a:lnTo>
                  <a:pt x="3888" y="5172"/>
                </a:lnTo>
                <a:lnTo>
                  <a:pt x="3705" y="5136"/>
                </a:lnTo>
                <a:lnTo>
                  <a:pt x="3485" y="5099"/>
                </a:lnTo>
                <a:lnTo>
                  <a:pt x="3448" y="5136"/>
                </a:lnTo>
                <a:lnTo>
                  <a:pt x="3411" y="5172"/>
                </a:lnTo>
                <a:lnTo>
                  <a:pt x="3448" y="5246"/>
                </a:lnTo>
                <a:lnTo>
                  <a:pt x="3595" y="5392"/>
                </a:lnTo>
                <a:lnTo>
                  <a:pt x="3852" y="5539"/>
                </a:lnTo>
                <a:lnTo>
                  <a:pt x="4108" y="5686"/>
                </a:lnTo>
                <a:lnTo>
                  <a:pt x="4402" y="5759"/>
                </a:lnTo>
                <a:lnTo>
                  <a:pt x="4365" y="5906"/>
                </a:lnTo>
                <a:lnTo>
                  <a:pt x="4035" y="5906"/>
                </a:lnTo>
                <a:lnTo>
                  <a:pt x="3742" y="5869"/>
                </a:lnTo>
                <a:lnTo>
                  <a:pt x="3411" y="5759"/>
                </a:lnTo>
                <a:lnTo>
                  <a:pt x="3228" y="5686"/>
                </a:lnTo>
                <a:lnTo>
                  <a:pt x="3191" y="5612"/>
                </a:lnTo>
                <a:lnTo>
                  <a:pt x="3155" y="5576"/>
                </a:lnTo>
                <a:lnTo>
                  <a:pt x="3118" y="5539"/>
                </a:lnTo>
                <a:lnTo>
                  <a:pt x="3081" y="5502"/>
                </a:lnTo>
                <a:lnTo>
                  <a:pt x="3045" y="5502"/>
                </a:lnTo>
                <a:lnTo>
                  <a:pt x="3008" y="5539"/>
                </a:lnTo>
                <a:lnTo>
                  <a:pt x="2971" y="5649"/>
                </a:lnTo>
                <a:lnTo>
                  <a:pt x="2971" y="5722"/>
                </a:lnTo>
                <a:lnTo>
                  <a:pt x="3008" y="5796"/>
                </a:lnTo>
                <a:lnTo>
                  <a:pt x="3045" y="5869"/>
                </a:lnTo>
                <a:lnTo>
                  <a:pt x="3191" y="6016"/>
                </a:lnTo>
                <a:lnTo>
                  <a:pt x="3338" y="6126"/>
                </a:lnTo>
                <a:lnTo>
                  <a:pt x="3522" y="6199"/>
                </a:lnTo>
                <a:lnTo>
                  <a:pt x="3742" y="6273"/>
                </a:lnTo>
                <a:lnTo>
                  <a:pt x="3962" y="6309"/>
                </a:lnTo>
                <a:lnTo>
                  <a:pt x="4182" y="6309"/>
                </a:lnTo>
                <a:lnTo>
                  <a:pt x="3962" y="6676"/>
                </a:lnTo>
                <a:lnTo>
                  <a:pt x="3742" y="6603"/>
                </a:lnTo>
                <a:lnTo>
                  <a:pt x="3228" y="6456"/>
                </a:lnTo>
                <a:lnTo>
                  <a:pt x="2971" y="6419"/>
                </a:lnTo>
                <a:lnTo>
                  <a:pt x="2715" y="6383"/>
                </a:lnTo>
                <a:lnTo>
                  <a:pt x="2641" y="6383"/>
                </a:lnTo>
                <a:lnTo>
                  <a:pt x="2641" y="6456"/>
                </a:lnTo>
                <a:lnTo>
                  <a:pt x="2641" y="6493"/>
                </a:lnTo>
                <a:lnTo>
                  <a:pt x="2678" y="6529"/>
                </a:lnTo>
                <a:lnTo>
                  <a:pt x="2861" y="6676"/>
                </a:lnTo>
                <a:lnTo>
                  <a:pt x="3081" y="6786"/>
                </a:lnTo>
                <a:lnTo>
                  <a:pt x="3522" y="6970"/>
                </a:lnTo>
                <a:lnTo>
                  <a:pt x="3742" y="7080"/>
                </a:lnTo>
                <a:lnTo>
                  <a:pt x="3632" y="7226"/>
                </a:lnTo>
                <a:lnTo>
                  <a:pt x="3522" y="7336"/>
                </a:lnTo>
                <a:lnTo>
                  <a:pt x="2935" y="7080"/>
                </a:lnTo>
                <a:lnTo>
                  <a:pt x="2311" y="6823"/>
                </a:lnTo>
                <a:lnTo>
                  <a:pt x="2238" y="6823"/>
                </a:lnTo>
                <a:lnTo>
                  <a:pt x="2201" y="6860"/>
                </a:lnTo>
                <a:lnTo>
                  <a:pt x="2201" y="6896"/>
                </a:lnTo>
                <a:lnTo>
                  <a:pt x="2201" y="6970"/>
                </a:lnTo>
                <a:lnTo>
                  <a:pt x="2458" y="7190"/>
                </a:lnTo>
                <a:lnTo>
                  <a:pt x="2678" y="7410"/>
                </a:lnTo>
                <a:lnTo>
                  <a:pt x="2971" y="7557"/>
                </a:lnTo>
                <a:lnTo>
                  <a:pt x="3265" y="7703"/>
                </a:lnTo>
                <a:lnTo>
                  <a:pt x="2971" y="7960"/>
                </a:lnTo>
                <a:lnTo>
                  <a:pt x="2641" y="7960"/>
                </a:lnTo>
                <a:lnTo>
                  <a:pt x="2311" y="7887"/>
                </a:lnTo>
                <a:lnTo>
                  <a:pt x="1981" y="7777"/>
                </a:lnTo>
                <a:lnTo>
                  <a:pt x="1871" y="7777"/>
                </a:lnTo>
                <a:lnTo>
                  <a:pt x="1834" y="7813"/>
                </a:lnTo>
                <a:lnTo>
                  <a:pt x="1797" y="7850"/>
                </a:lnTo>
                <a:lnTo>
                  <a:pt x="1797" y="7923"/>
                </a:lnTo>
                <a:lnTo>
                  <a:pt x="1834" y="8070"/>
                </a:lnTo>
                <a:lnTo>
                  <a:pt x="1944" y="8143"/>
                </a:lnTo>
                <a:lnTo>
                  <a:pt x="2091" y="8217"/>
                </a:lnTo>
                <a:lnTo>
                  <a:pt x="2238" y="8290"/>
                </a:lnTo>
                <a:lnTo>
                  <a:pt x="2348" y="8327"/>
                </a:lnTo>
                <a:lnTo>
                  <a:pt x="2164" y="8364"/>
                </a:lnTo>
                <a:lnTo>
                  <a:pt x="1944" y="8364"/>
                </a:lnTo>
                <a:lnTo>
                  <a:pt x="1761" y="8327"/>
                </a:lnTo>
                <a:lnTo>
                  <a:pt x="1541" y="8253"/>
                </a:lnTo>
                <a:lnTo>
                  <a:pt x="1247" y="8070"/>
                </a:lnTo>
                <a:lnTo>
                  <a:pt x="1027" y="7850"/>
                </a:lnTo>
                <a:lnTo>
                  <a:pt x="844" y="7593"/>
                </a:lnTo>
                <a:lnTo>
                  <a:pt x="697" y="7300"/>
                </a:lnTo>
                <a:lnTo>
                  <a:pt x="624" y="6970"/>
                </a:lnTo>
                <a:lnTo>
                  <a:pt x="550" y="6676"/>
                </a:lnTo>
                <a:lnTo>
                  <a:pt x="550" y="6346"/>
                </a:lnTo>
                <a:lnTo>
                  <a:pt x="550" y="6016"/>
                </a:lnTo>
                <a:lnTo>
                  <a:pt x="624" y="5502"/>
                </a:lnTo>
                <a:lnTo>
                  <a:pt x="734" y="4989"/>
                </a:lnTo>
                <a:lnTo>
                  <a:pt x="1064" y="3962"/>
                </a:lnTo>
                <a:close/>
                <a:moveTo>
                  <a:pt x="6786" y="5429"/>
                </a:moveTo>
                <a:lnTo>
                  <a:pt x="6860" y="5649"/>
                </a:lnTo>
                <a:lnTo>
                  <a:pt x="6970" y="5832"/>
                </a:lnTo>
                <a:lnTo>
                  <a:pt x="7006" y="5906"/>
                </a:lnTo>
                <a:lnTo>
                  <a:pt x="7043" y="5979"/>
                </a:lnTo>
                <a:lnTo>
                  <a:pt x="7116" y="6016"/>
                </a:lnTo>
                <a:lnTo>
                  <a:pt x="7813" y="7006"/>
                </a:lnTo>
                <a:lnTo>
                  <a:pt x="8143" y="7520"/>
                </a:lnTo>
                <a:lnTo>
                  <a:pt x="8143" y="7667"/>
                </a:lnTo>
                <a:lnTo>
                  <a:pt x="8143" y="7740"/>
                </a:lnTo>
                <a:lnTo>
                  <a:pt x="8217" y="7813"/>
                </a:lnTo>
                <a:lnTo>
                  <a:pt x="8290" y="7850"/>
                </a:lnTo>
                <a:lnTo>
                  <a:pt x="8363" y="7850"/>
                </a:lnTo>
                <a:lnTo>
                  <a:pt x="8400" y="7813"/>
                </a:lnTo>
                <a:lnTo>
                  <a:pt x="8510" y="7887"/>
                </a:lnTo>
                <a:lnTo>
                  <a:pt x="8584" y="7923"/>
                </a:lnTo>
                <a:lnTo>
                  <a:pt x="8694" y="7960"/>
                </a:lnTo>
                <a:lnTo>
                  <a:pt x="8767" y="7923"/>
                </a:lnTo>
                <a:lnTo>
                  <a:pt x="8877" y="7997"/>
                </a:lnTo>
                <a:lnTo>
                  <a:pt x="8987" y="7997"/>
                </a:lnTo>
                <a:lnTo>
                  <a:pt x="9060" y="8033"/>
                </a:lnTo>
                <a:lnTo>
                  <a:pt x="9134" y="7997"/>
                </a:lnTo>
                <a:lnTo>
                  <a:pt x="9207" y="7923"/>
                </a:lnTo>
                <a:lnTo>
                  <a:pt x="9207" y="7813"/>
                </a:lnTo>
                <a:lnTo>
                  <a:pt x="9207" y="7740"/>
                </a:lnTo>
                <a:lnTo>
                  <a:pt x="9134" y="7667"/>
                </a:lnTo>
                <a:lnTo>
                  <a:pt x="9170" y="7557"/>
                </a:lnTo>
                <a:lnTo>
                  <a:pt x="9207" y="7483"/>
                </a:lnTo>
                <a:lnTo>
                  <a:pt x="9244" y="7410"/>
                </a:lnTo>
                <a:lnTo>
                  <a:pt x="9244" y="7373"/>
                </a:lnTo>
                <a:lnTo>
                  <a:pt x="9207" y="7300"/>
                </a:lnTo>
                <a:lnTo>
                  <a:pt x="9170" y="7263"/>
                </a:lnTo>
                <a:lnTo>
                  <a:pt x="9134" y="7226"/>
                </a:lnTo>
                <a:lnTo>
                  <a:pt x="8987" y="7226"/>
                </a:lnTo>
                <a:lnTo>
                  <a:pt x="8694" y="7336"/>
                </a:lnTo>
                <a:lnTo>
                  <a:pt x="8694" y="7300"/>
                </a:lnTo>
                <a:lnTo>
                  <a:pt x="8877" y="7153"/>
                </a:lnTo>
                <a:lnTo>
                  <a:pt x="9060" y="6970"/>
                </a:lnTo>
                <a:lnTo>
                  <a:pt x="9134" y="6860"/>
                </a:lnTo>
                <a:lnTo>
                  <a:pt x="9244" y="7043"/>
                </a:lnTo>
                <a:lnTo>
                  <a:pt x="9501" y="7446"/>
                </a:lnTo>
                <a:lnTo>
                  <a:pt x="9537" y="7593"/>
                </a:lnTo>
                <a:lnTo>
                  <a:pt x="9317" y="7887"/>
                </a:lnTo>
                <a:lnTo>
                  <a:pt x="9024" y="8143"/>
                </a:lnTo>
                <a:lnTo>
                  <a:pt x="8730" y="8364"/>
                </a:lnTo>
                <a:lnTo>
                  <a:pt x="8400" y="8547"/>
                </a:lnTo>
                <a:lnTo>
                  <a:pt x="8070" y="8657"/>
                </a:lnTo>
                <a:lnTo>
                  <a:pt x="7703" y="8694"/>
                </a:lnTo>
                <a:lnTo>
                  <a:pt x="7520" y="8694"/>
                </a:lnTo>
                <a:lnTo>
                  <a:pt x="7373" y="8657"/>
                </a:lnTo>
                <a:lnTo>
                  <a:pt x="7190" y="8620"/>
                </a:lnTo>
                <a:lnTo>
                  <a:pt x="7006" y="8547"/>
                </a:lnTo>
                <a:lnTo>
                  <a:pt x="6823" y="8437"/>
                </a:lnTo>
                <a:lnTo>
                  <a:pt x="6676" y="8290"/>
                </a:lnTo>
                <a:lnTo>
                  <a:pt x="6419" y="7997"/>
                </a:lnTo>
                <a:lnTo>
                  <a:pt x="6199" y="7667"/>
                </a:lnTo>
                <a:lnTo>
                  <a:pt x="6053" y="7300"/>
                </a:lnTo>
                <a:lnTo>
                  <a:pt x="6016" y="6896"/>
                </a:lnTo>
                <a:lnTo>
                  <a:pt x="6016" y="6676"/>
                </a:lnTo>
                <a:lnTo>
                  <a:pt x="6053" y="6493"/>
                </a:lnTo>
                <a:lnTo>
                  <a:pt x="6089" y="6309"/>
                </a:lnTo>
                <a:lnTo>
                  <a:pt x="6163" y="6126"/>
                </a:lnTo>
                <a:lnTo>
                  <a:pt x="6273" y="5943"/>
                </a:lnTo>
                <a:lnTo>
                  <a:pt x="6383" y="5759"/>
                </a:lnTo>
                <a:lnTo>
                  <a:pt x="6566" y="5576"/>
                </a:lnTo>
                <a:lnTo>
                  <a:pt x="6786" y="5429"/>
                </a:lnTo>
                <a:close/>
                <a:moveTo>
                  <a:pt x="3852" y="0"/>
                </a:moveTo>
                <a:lnTo>
                  <a:pt x="3522" y="37"/>
                </a:lnTo>
                <a:lnTo>
                  <a:pt x="3191" y="110"/>
                </a:lnTo>
                <a:lnTo>
                  <a:pt x="2898" y="257"/>
                </a:lnTo>
                <a:lnTo>
                  <a:pt x="2604" y="440"/>
                </a:lnTo>
                <a:lnTo>
                  <a:pt x="2348" y="660"/>
                </a:lnTo>
                <a:lnTo>
                  <a:pt x="2091" y="660"/>
                </a:lnTo>
                <a:lnTo>
                  <a:pt x="1871" y="734"/>
                </a:lnTo>
                <a:lnTo>
                  <a:pt x="1687" y="880"/>
                </a:lnTo>
                <a:lnTo>
                  <a:pt x="1541" y="1064"/>
                </a:lnTo>
                <a:lnTo>
                  <a:pt x="1394" y="1284"/>
                </a:lnTo>
                <a:lnTo>
                  <a:pt x="1321" y="1504"/>
                </a:lnTo>
                <a:lnTo>
                  <a:pt x="1137" y="1944"/>
                </a:lnTo>
                <a:lnTo>
                  <a:pt x="660" y="3522"/>
                </a:lnTo>
                <a:lnTo>
                  <a:pt x="404" y="4292"/>
                </a:lnTo>
                <a:lnTo>
                  <a:pt x="183" y="5062"/>
                </a:lnTo>
                <a:lnTo>
                  <a:pt x="37" y="5759"/>
                </a:lnTo>
                <a:lnTo>
                  <a:pt x="0" y="6126"/>
                </a:lnTo>
                <a:lnTo>
                  <a:pt x="0" y="6456"/>
                </a:lnTo>
                <a:lnTo>
                  <a:pt x="0" y="6786"/>
                </a:lnTo>
                <a:lnTo>
                  <a:pt x="73" y="7153"/>
                </a:lnTo>
                <a:lnTo>
                  <a:pt x="183" y="7483"/>
                </a:lnTo>
                <a:lnTo>
                  <a:pt x="330" y="7813"/>
                </a:lnTo>
                <a:lnTo>
                  <a:pt x="477" y="8033"/>
                </a:lnTo>
                <a:lnTo>
                  <a:pt x="660" y="8253"/>
                </a:lnTo>
                <a:lnTo>
                  <a:pt x="880" y="8474"/>
                </a:lnTo>
                <a:lnTo>
                  <a:pt x="1101" y="8657"/>
                </a:lnTo>
                <a:lnTo>
                  <a:pt x="1357" y="8767"/>
                </a:lnTo>
                <a:lnTo>
                  <a:pt x="1651" y="8877"/>
                </a:lnTo>
                <a:lnTo>
                  <a:pt x="1908" y="8914"/>
                </a:lnTo>
                <a:lnTo>
                  <a:pt x="2201" y="8950"/>
                </a:lnTo>
                <a:lnTo>
                  <a:pt x="2458" y="8914"/>
                </a:lnTo>
                <a:lnTo>
                  <a:pt x="2678" y="8840"/>
                </a:lnTo>
                <a:lnTo>
                  <a:pt x="2898" y="8730"/>
                </a:lnTo>
                <a:lnTo>
                  <a:pt x="3081" y="8620"/>
                </a:lnTo>
                <a:lnTo>
                  <a:pt x="3448" y="8290"/>
                </a:lnTo>
                <a:lnTo>
                  <a:pt x="3778" y="7923"/>
                </a:lnTo>
                <a:lnTo>
                  <a:pt x="3815" y="7960"/>
                </a:lnTo>
                <a:lnTo>
                  <a:pt x="3925" y="7960"/>
                </a:lnTo>
                <a:lnTo>
                  <a:pt x="4035" y="7887"/>
                </a:lnTo>
                <a:lnTo>
                  <a:pt x="4108" y="7813"/>
                </a:lnTo>
                <a:lnTo>
                  <a:pt x="4108" y="7740"/>
                </a:lnTo>
                <a:lnTo>
                  <a:pt x="4072" y="7593"/>
                </a:lnTo>
                <a:lnTo>
                  <a:pt x="4182" y="7446"/>
                </a:lnTo>
                <a:lnTo>
                  <a:pt x="4512" y="6896"/>
                </a:lnTo>
                <a:lnTo>
                  <a:pt x="4769" y="6309"/>
                </a:lnTo>
                <a:lnTo>
                  <a:pt x="5025" y="5722"/>
                </a:lnTo>
                <a:lnTo>
                  <a:pt x="5209" y="5099"/>
                </a:lnTo>
                <a:lnTo>
                  <a:pt x="5246" y="5062"/>
                </a:lnTo>
                <a:lnTo>
                  <a:pt x="5282" y="4989"/>
                </a:lnTo>
                <a:lnTo>
                  <a:pt x="5282" y="4915"/>
                </a:lnTo>
                <a:lnTo>
                  <a:pt x="5466" y="4292"/>
                </a:lnTo>
                <a:lnTo>
                  <a:pt x="5612" y="3632"/>
                </a:lnTo>
                <a:lnTo>
                  <a:pt x="5722" y="2971"/>
                </a:lnTo>
                <a:lnTo>
                  <a:pt x="5796" y="2311"/>
                </a:lnTo>
                <a:lnTo>
                  <a:pt x="5832" y="1981"/>
                </a:lnTo>
                <a:lnTo>
                  <a:pt x="5796" y="1651"/>
                </a:lnTo>
                <a:lnTo>
                  <a:pt x="5759" y="1357"/>
                </a:lnTo>
                <a:lnTo>
                  <a:pt x="5649" y="1064"/>
                </a:lnTo>
                <a:lnTo>
                  <a:pt x="5539" y="807"/>
                </a:lnTo>
                <a:lnTo>
                  <a:pt x="5356" y="587"/>
                </a:lnTo>
                <a:lnTo>
                  <a:pt x="5099" y="367"/>
                </a:lnTo>
                <a:lnTo>
                  <a:pt x="4842" y="184"/>
                </a:lnTo>
                <a:lnTo>
                  <a:pt x="4512" y="73"/>
                </a:lnTo>
                <a:lnTo>
                  <a:pt x="4182" y="0"/>
                </a:lnTo>
                <a:close/>
                <a:moveTo>
                  <a:pt x="8730" y="3962"/>
                </a:moveTo>
                <a:lnTo>
                  <a:pt x="8584" y="4072"/>
                </a:lnTo>
                <a:lnTo>
                  <a:pt x="8437" y="4182"/>
                </a:lnTo>
                <a:lnTo>
                  <a:pt x="8327" y="4329"/>
                </a:lnTo>
                <a:lnTo>
                  <a:pt x="7887" y="4439"/>
                </a:lnTo>
                <a:lnTo>
                  <a:pt x="7336" y="4585"/>
                </a:lnTo>
                <a:lnTo>
                  <a:pt x="6786" y="4842"/>
                </a:lnTo>
                <a:lnTo>
                  <a:pt x="6566" y="4989"/>
                </a:lnTo>
                <a:lnTo>
                  <a:pt x="6309" y="5172"/>
                </a:lnTo>
                <a:lnTo>
                  <a:pt x="6089" y="5356"/>
                </a:lnTo>
                <a:lnTo>
                  <a:pt x="5906" y="5576"/>
                </a:lnTo>
                <a:lnTo>
                  <a:pt x="5759" y="5796"/>
                </a:lnTo>
                <a:lnTo>
                  <a:pt x="5612" y="6053"/>
                </a:lnTo>
                <a:lnTo>
                  <a:pt x="5539" y="6309"/>
                </a:lnTo>
                <a:lnTo>
                  <a:pt x="5502" y="6603"/>
                </a:lnTo>
                <a:lnTo>
                  <a:pt x="5466" y="6860"/>
                </a:lnTo>
                <a:lnTo>
                  <a:pt x="5502" y="7116"/>
                </a:lnTo>
                <a:lnTo>
                  <a:pt x="5539" y="7373"/>
                </a:lnTo>
                <a:lnTo>
                  <a:pt x="5612" y="7630"/>
                </a:lnTo>
                <a:lnTo>
                  <a:pt x="5722" y="7887"/>
                </a:lnTo>
                <a:lnTo>
                  <a:pt x="5869" y="8107"/>
                </a:lnTo>
                <a:lnTo>
                  <a:pt x="6016" y="8327"/>
                </a:lnTo>
                <a:lnTo>
                  <a:pt x="6199" y="8547"/>
                </a:lnTo>
                <a:lnTo>
                  <a:pt x="6419" y="8730"/>
                </a:lnTo>
                <a:lnTo>
                  <a:pt x="6639" y="8914"/>
                </a:lnTo>
                <a:lnTo>
                  <a:pt x="6860" y="9060"/>
                </a:lnTo>
                <a:lnTo>
                  <a:pt x="7116" y="9170"/>
                </a:lnTo>
                <a:lnTo>
                  <a:pt x="7410" y="9244"/>
                </a:lnTo>
                <a:lnTo>
                  <a:pt x="7703" y="9281"/>
                </a:lnTo>
                <a:lnTo>
                  <a:pt x="8033" y="9244"/>
                </a:lnTo>
                <a:lnTo>
                  <a:pt x="8327" y="9170"/>
                </a:lnTo>
                <a:lnTo>
                  <a:pt x="8620" y="9024"/>
                </a:lnTo>
                <a:lnTo>
                  <a:pt x="8877" y="8877"/>
                </a:lnTo>
                <a:lnTo>
                  <a:pt x="9391" y="8547"/>
                </a:lnTo>
                <a:lnTo>
                  <a:pt x="9611" y="8364"/>
                </a:lnTo>
                <a:lnTo>
                  <a:pt x="9794" y="8143"/>
                </a:lnTo>
                <a:lnTo>
                  <a:pt x="9977" y="7923"/>
                </a:lnTo>
                <a:lnTo>
                  <a:pt x="10161" y="7703"/>
                </a:lnTo>
                <a:lnTo>
                  <a:pt x="10418" y="7190"/>
                </a:lnTo>
                <a:lnTo>
                  <a:pt x="10638" y="6676"/>
                </a:lnTo>
                <a:lnTo>
                  <a:pt x="10711" y="6346"/>
                </a:lnTo>
                <a:lnTo>
                  <a:pt x="10748" y="6053"/>
                </a:lnTo>
                <a:lnTo>
                  <a:pt x="10748" y="5722"/>
                </a:lnTo>
                <a:lnTo>
                  <a:pt x="10711" y="5466"/>
                </a:lnTo>
                <a:lnTo>
                  <a:pt x="10601" y="5172"/>
                </a:lnTo>
                <a:lnTo>
                  <a:pt x="10454" y="4915"/>
                </a:lnTo>
                <a:lnTo>
                  <a:pt x="10271" y="4659"/>
                </a:lnTo>
                <a:lnTo>
                  <a:pt x="10051" y="4439"/>
                </a:lnTo>
                <a:lnTo>
                  <a:pt x="9794" y="4255"/>
                </a:lnTo>
                <a:lnTo>
                  <a:pt x="9537" y="4108"/>
                </a:lnTo>
                <a:lnTo>
                  <a:pt x="9244" y="3998"/>
                </a:lnTo>
                <a:lnTo>
                  <a:pt x="8950" y="3962"/>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86" name="Shape 186"/>
          <p:cNvSpPr/>
          <p:nvPr/>
        </p:nvSpPr>
        <p:spPr>
          <a:xfrm>
            <a:off x="7518185" y="5288439"/>
            <a:ext cx="846269" cy="797944"/>
          </a:xfrm>
          <a:custGeom>
            <a:avLst/>
            <a:gdLst/>
            <a:ahLst/>
            <a:cxnLst/>
            <a:rect l="0" t="0" r="0" b="0"/>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3C78D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87" name="Shape 187"/>
          <p:cNvSpPr/>
          <p:nvPr/>
        </p:nvSpPr>
        <p:spPr>
          <a:xfrm rot="-5400000">
            <a:off x="6414492" y="4133844"/>
            <a:ext cx="658425" cy="631536"/>
          </a:xfrm>
          <a:custGeom>
            <a:avLst/>
            <a:gdLst/>
            <a:ahLst/>
            <a:cxnLst/>
            <a:rect l="0" t="0" r="0" b="0"/>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3C78D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88" name="Shape 188"/>
          <p:cNvSpPr/>
          <p:nvPr/>
        </p:nvSpPr>
        <p:spPr>
          <a:xfrm>
            <a:off x="6453205" y="4941210"/>
            <a:ext cx="666366" cy="1003585"/>
          </a:xfrm>
          <a:custGeom>
            <a:avLst/>
            <a:gdLst/>
            <a:ahLst/>
            <a:cxnLst/>
            <a:rect l="0" t="0" r="0" b="0"/>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89" name="Shape 189"/>
          <p:cNvSpPr/>
          <p:nvPr/>
        </p:nvSpPr>
        <p:spPr>
          <a:xfrm>
            <a:off x="1866011" y="6323840"/>
            <a:ext cx="681078" cy="607049"/>
          </a:xfrm>
          <a:custGeom>
            <a:avLst/>
            <a:gdLst/>
            <a:ahLst/>
            <a:cxnLst/>
            <a:rect l="0" t="0" r="0" b="0"/>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90" name="Shape 190"/>
          <p:cNvSpPr/>
          <p:nvPr/>
        </p:nvSpPr>
        <p:spPr>
          <a:xfrm>
            <a:off x="6669805" y="6152528"/>
            <a:ext cx="308462" cy="440641"/>
          </a:xfrm>
          <a:custGeom>
            <a:avLst/>
            <a:gdLst/>
            <a:ahLst/>
            <a:cxnLst/>
            <a:rect l="0" t="0" r="0" b="0"/>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191"/>
        <p:cNvGrpSpPr/>
        <p:nvPr/>
      </p:nvGrpSpPr>
      <p:grpSpPr>
        <a:xfrm>
          <a:off x="0" y="0"/>
          <a:ext cx="0" cy="0"/>
          <a:chOff x="0" y="0"/>
          <a:chExt cx="0" cy="0"/>
        </a:xfrm>
      </p:grpSpPr>
      <p:sp>
        <p:nvSpPr>
          <p:cNvPr id="192" name="Shape 192"/>
          <p:cNvSpPr txBox="1">
            <a:spLocks noGrp="1"/>
          </p:cNvSpPr>
          <p:nvPr>
            <p:ph type="ctrTitle"/>
          </p:nvPr>
        </p:nvSpPr>
        <p:spPr>
          <a:xfrm>
            <a:off x="3210935" y="2215683"/>
            <a:ext cx="5301600" cy="1546400"/>
          </a:xfrm>
          <a:prstGeom prst="rect">
            <a:avLst/>
          </a:prstGeom>
        </p:spPr>
        <p:txBody>
          <a:bodyPr spcFirstLastPara="1" wrap="square" lIns="91425" tIns="91425" rIns="91425" bIns="91425" anchor="b" anchorCtr="0"/>
          <a:lstStyle>
            <a:lvl1pPr lvl="0" algn="r" rtl="0">
              <a:spcBef>
                <a:spcPts val="0"/>
              </a:spcBef>
              <a:spcAft>
                <a:spcPts val="0"/>
              </a:spcAft>
              <a:buSzPts val="3700"/>
              <a:buNone/>
              <a:defRPr sz="3700" b="0"/>
            </a:lvl1pPr>
            <a:lvl2pPr lvl="1" algn="r" rtl="0">
              <a:spcBef>
                <a:spcPts val="0"/>
              </a:spcBef>
              <a:spcAft>
                <a:spcPts val="0"/>
              </a:spcAft>
              <a:buSzPts val="3700"/>
              <a:buNone/>
              <a:defRPr sz="3700" b="0"/>
            </a:lvl2pPr>
            <a:lvl3pPr lvl="2" algn="r" rtl="0">
              <a:spcBef>
                <a:spcPts val="0"/>
              </a:spcBef>
              <a:spcAft>
                <a:spcPts val="0"/>
              </a:spcAft>
              <a:buSzPts val="3700"/>
              <a:buNone/>
              <a:defRPr sz="3700" b="0"/>
            </a:lvl3pPr>
            <a:lvl4pPr lvl="3" algn="r" rtl="0">
              <a:spcBef>
                <a:spcPts val="0"/>
              </a:spcBef>
              <a:spcAft>
                <a:spcPts val="0"/>
              </a:spcAft>
              <a:buSzPts val="3700"/>
              <a:buNone/>
              <a:defRPr sz="3700" b="0"/>
            </a:lvl4pPr>
            <a:lvl5pPr lvl="4" algn="r" rtl="0">
              <a:spcBef>
                <a:spcPts val="0"/>
              </a:spcBef>
              <a:spcAft>
                <a:spcPts val="0"/>
              </a:spcAft>
              <a:buSzPts val="3700"/>
              <a:buNone/>
              <a:defRPr sz="3700" b="0"/>
            </a:lvl5pPr>
            <a:lvl6pPr lvl="5" algn="r" rtl="0">
              <a:spcBef>
                <a:spcPts val="0"/>
              </a:spcBef>
              <a:spcAft>
                <a:spcPts val="0"/>
              </a:spcAft>
              <a:buSzPts val="3700"/>
              <a:buNone/>
              <a:defRPr sz="3700" b="0"/>
            </a:lvl6pPr>
            <a:lvl7pPr lvl="6" algn="r" rtl="0">
              <a:spcBef>
                <a:spcPts val="0"/>
              </a:spcBef>
              <a:spcAft>
                <a:spcPts val="0"/>
              </a:spcAft>
              <a:buSzPts val="3700"/>
              <a:buNone/>
              <a:defRPr sz="3700" b="0"/>
            </a:lvl7pPr>
            <a:lvl8pPr lvl="7" algn="r" rtl="0">
              <a:spcBef>
                <a:spcPts val="0"/>
              </a:spcBef>
              <a:spcAft>
                <a:spcPts val="0"/>
              </a:spcAft>
              <a:buSzPts val="3700"/>
              <a:buNone/>
              <a:defRPr sz="3700" b="0"/>
            </a:lvl8pPr>
            <a:lvl9pPr lvl="8" algn="r" rtl="0">
              <a:spcBef>
                <a:spcPts val="0"/>
              </a:spcBef>
              <a:spcAft>
                <a:spcPts val="0"/>
              </a:spcAft>
              <a:buSzPts val="3700"/>
              <a:buNone/>
              <a:defRPr sz="3700" b="0"/>
            </a:lvl9pPr>
          </a:lstStyle>
          <a:p>
            <a:endParaRPr/>
          </a:p>
        </p:txBody>
      </p:sp>
      <p:sp>
        <p:nvSpPr>
          <p:cNvPr id="193" name="Shape 193"/>
          <p:cNvSpPr txBox="1">
            <a:spLocks noGrp="1"/>
          </p:cNvSpPr>
          <p:nvPr>
            <p:ph type="subTitle" idx="1"/>
          </p:nvPr>
        </p:nvSpPr>
        <p:spPr>
          <a:xfrm>
            <a:off x="3210885" y="3818903"/>
            <a:ext cx="5301600" cy="1046400"/>
          </a:xfrm>
          <a:prstGeom prst="rect">
            <a:avLst/>
          </a:prstGeom>
        </p:spPr>
        <p:txBody>
          <a:bodyPr spcFirstLastPara="1" wrap="square" lIns="91425" tIns="91425" rIns="91425" bIns="91425" anchor="t" anchorCtr="0"/>
          <a:lstStyle>
            <a:lvl1pPr lvl="0" algn="r" rtl="0">
              <a:spcBef>
                <a:spcPts val="0"/>
              </a:spcBef>
              <a:spcAft>
                <a:spcPts val="0"/>
              </a:spcAft>
              <a:buClr>
                <a:srgbClr val="1C4587"/>
              </a:buClr>
              <a:buSzPts val="2600"/>
              <a:buNone/>
              <a:defRPr>
                <a:solidFill>
                  <a:srgbClr val="1C4587"/>
                </a:solidFill>
              </a:defRPr>
            </a:lvl1pPr>
            <a:lvl2pPr lvl="1" algn="r" rtl="0">
              <a:spcBef>
                <a:spcPts val="0"/>
              </a:spcBef>
              <a:spcAft>
                <a:spcPts val="0"/>
              </a:spcAft>
              <a:buClr>
                <a:srgbClr val="1C4587"/>
              </a:buClr>
              <a:buSzPts val="3000"/>
              <a:buNone/>
              <a:defRPr sz="3000">
                <a:solidFill>
                  <a:srgbClr val="1C4587"/>
                </a:solidFill>
              </a:defRPr>
            </a:lvl2pPr>
            <a:lvl3pPr lvl="2" algn="r" rtl="0">
              <a:spcBef>
                <a:spcPts val="0"/>
              </a:spcBef>
              <a:spcAft>
                <a:spcPts val="0"/>
              </a:spcAft>
              <a:buClr>
                <a:srgbClr val="1C4587"/>
              </a:buClr>
              <a:buSzPts val="3000"/>
              <a:buNone/>
              <a:defRPr sz="3000">
                <a:solidFill>
                  <a:srgbClr val="1C4587"/>
                </a:solidFill>
              </a:defRPr>
            </a:lvl3pPr>
            <a:lvl4pPr lvl="3" algn="r" rtl="0">
              <a:spcBef>
                <a:spcPts val="0"/>
              </a:spcBef>
              <a:spcAft>
                <a:spcPts val="0"/>
              </a:spcAft>
              <a:buClr>
                <a:srgbClr val="1C4587"/>
              </a:buClr>
              <a:buSzPts val="3000"/>
              <a:buNone/>
              <a:defRPr sz="3000">
                <a:solidFill>
                  <a:srgbClr val="1C4587"/>
                </a:solidFill>
              </a:defRPr>
            </a:lvl4pPr>
            <a:lvl5pPr lvl="4" algn="r" rtl="0">
              <a:spcBef>
                <a:spcPts val="0"/>
              </a:spcBef>
              <a:spcAft>
                <a:spcPts val="0"/>
              </a:spcAft>
              <a:buClr>
                <a:srgbClr val="1C4587"/>
              </a:buClr>
              <a:buSzPts val="3000"/>
              <a:buNone/>
              <a:defRPr sz="3000">
                <a:solidFill>
                  <a:srgbClr val="1C4587"/>
                </a:solidFill>
              </a:defRPr>
            </a:lvl5pPr>
            <a:lvl6pPr lvl="5" algn="r" rtl="0">
              <a:spcBef>
                <a:spcPts val="0"/>
              </a:spcBef>
              <a:spcAft>
                <a:spcPts val="0"/>
              </a:spcAft>
              <a:buClr>
                <a:srgbClr val="1C4587"/>
              </a:buClr>
              <a:buSzPts val="3000"/>
              <a:buNone/>
              <a:defRPr sz="3000">
                <a:solidFill>
                  <a:srgbClr val="1C4587"/>
                </a:solidFill>
              </a:defRPr>
            </a:lvl6pPr>
            <a:lvl7pPr lvl="6" algn="r" rtl="0">
              <a:spcBef>
                <a:spcPts val="0"/>
              </a:spcBef>
              <a:spcAft>
                <a:spcPts val="0"/>
              </a:spcAft>
              <a:buClr>
                <a:srgbClr val="1C4587"/>
              </a:buClr>
              <a:buSzPts val="3000"/>
              <a:buNone/>
              <a:defRPr sz="3000">
                <a:solidFill>
                  <a:srgbClr val="1C4587"/>
                </a:solidFill>
              </a:defRPr>
            </a:lvl7pPr>
            <a:lvl8pPr lvl="7" algn="r" rtl="0">
              <a:spcBef>
                <a:spcPts val="0"/>
              </a:spcBef>
              <a:spcAft>
                <a:spcPts val="0"/>
              </a:spcAft>
              <a:buClr>
                <a:srgbClr val="1C4587"/>
              </a:buClr>
              <a:buSzPts val="3000"/>
              <a:buNone/>
              <a:defRPr sz="3000">
                <a:solidFill>
                  <a:srgbClr val="1C4587"/>
                </a:solidFill>
              </a:defRPr>
            </a:lvl8pPr>
            <a:lvl9pPr lvl="8" algn="r" rtl="0">
              <a:spcBef>
                <a:spcPts val="0"/>
              </a:spcBef>
              <a:spcAft>
                <a:spcPts val="0"/>
              </a:spcAft>
              <a:buClr>
                <a:srgbClr val="1C4587"/>
              </a:buClr>
              <a:buSzPts val="3000"/>
              <a:buNone/>
              <a:defRPr sz="3000">
                <a:solidFill>
                  <a:srgbClr val="1C4587"/>
                </a:solidFill>
              </a:defRPr>
            </a:lvl9pPr>
          </a:lstStyle>
          <a:p>
            <a:endParaRPr/>
          </a:p>
        </p:txBody>
      </p:sp>
      <p:sp>
        <p:nvSpPr>
          <p:cNvPr id="194" name="Shape 194"/>
          <p:cNvSpPr/>
          <p:nvPr/>
        </p:nvSpPr>
        <p:spPr>
          <a:xfrm>
            <a:off x="4412080" y="6215517"/>
            <a:ext cx="450550" cy="744979"/>
          </a:xfrm>
          <a:custGeom>
            <a:avLst/>
            <a:gdLst/>
            <a:ahLst/>
            <a:cxnLst/>
            <a:rect l="0" t="0" r="0" b="0"/>
            <a:pathLst>
              <a:path w="15884" h="19698" extrusionOk="0">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95" name="Shape 195"/>
          <p:cNvSpPr/>
          <p:nvPr/>
        </p:nvSpPr>
        <p:spPr>
          <a:xfrm>
            <a:off x="3968826" y="5333718"/>
            <a:ext cx="443260" cy="672893"/>
          </a:xfrm>
          <a:custGeom>
            <a:avLst/>
            <a:gdLst/>
            <a:ahLst/>
            <a:cxnLst/>
            <a:rect l="0" t="0" r="0" b="0"/>
            <a:pathLst>
              <a:path w="15627" h="17792" extrusionOk="0">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3C78D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96" name="Shape 196"/>
          <p:cNvSpPr/>
          <p:nvPr/>
        </p:nvSpPr>
        <p:spPr>
          <a:xfrm>
            <a:off x="6283365" y="5612687"/>
            <a:ext cx="210213" cy="611852"/>
          </a:xfrm>
          <a:custGeom>
            <a:avLst/>
            <a:gdLst/>
            <a:ahLst/>
            <a:cxnLst/>
            <a:rect l="0" t="0" r="0" b="0"/>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97" name="Shape 197"/>
          <p:cNvSpPr/>
          <p:nvPr/>
        </p:nvSpPr>
        <p:spPr>
          <a:xfrm>
            <a:off x="5746561" y="5390448"/>
            <a:ext cx="414157" cy="677016"/>
          </a:xfrm>
          <a:custGeom>
            <a:avLst/>
            <a:gdLst/>
            <a:ahLst/>
            <a:cxnLst/>
            <a:rect l="0" t="0" r="0" b="0"/>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98" name="Shape 198"/>
          <p:cNvSpPr/>
          <p:nvPr/>
        </p:nvSpPr>
        <p:spPr>
          <a:xfrm>
            <a:off x="7063610" y="5509371"/>
            <a:ext cx="456818" cy="567451"/>
          </a:xfrm>
          <a:custGeom>
            <a:avLst/>
            <a:gdLst/>
            <a:ahLst/>
            <a:cxnLst/>
            <a:rect l="0" t="0" r="0" b="0"/>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99" name="Shape 199"/>
          <p:cNvSpPr/>
          <p:nvPr/>
        </p:nvSpPr>
        <p:spPr>
          <a:xfrm>
            <a:off x="8742974" y="5555569"/>
            <a:ext cx="495281" cy="453651"/>
          </a:xfrm>
          <a:custGeom>
            <a:avLst/>
            <a:gdLst/>
            <a:ahLst/>
            <a:cxnLst/>
            <a:rect l="0" t="0" r="0" b="0"/>
            <a:pathLst>
              <a:path w="17461" h="11995" extrusionOk="0">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00" name="Shape 200"/>
          <p:cNvSpPr/>
          <p:nvPr/>
        </p:nvSpPr>
        <p:spPr>
          <a:xfrm>
            <a:off x="6581517" y="5388321"/>
            <a:ext cx="372518" cy="513331"/>
          </a:xfrm>
          <a:custGeom>
            <a:avLst/>
            <a:gdLst/>
            <a:ahLst/>
            <a:cxnLst/>
            <a:rect l="0" t="0" r="0" b="0"/>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01" name="Shape 201"/>
          <p:cNvSpPr/>
          <p:nvPr/>
        </p:nvSpPr>
        <p:spPr>
          <a:xfrm>
            <a:off x="6507132" y="6045283"/>
            <a:ext cx="521292" cy="718656"/>
          </a:xfrm>
          <a:custGeom>
            <a:avLst/>
            <a:gdLst/>
            <a:ahLst/>
            <a:cxnLst/>
            <a:rect l="0" t="0" r="0" b="0"/>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3C78D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02" name="Shape 202"/>
          <p:cNvSpPr/>
          <p:nvPr/>
        </p:nvSpPr>
        <p:spPr>
          <a:xfrm>
            <a:off x="5501054" y="6076801"/>
            <a:ext cx="504670" cy="534169"/>
          </a:xfrm>
          <a:custGeom>
            <a:avLst/>
            <a:gdLst/>
            <a:ahLst/>
            <a:cxnLst/>
            <a:rect l="0" t="0" r="0" b="0"/>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03" name="Shape 203"/>
          <p:cNvSpPr/>
          <p:nvPr/>
        </p:nvSpPr>
        <p:spPr>
          <a:xfrm>
            <a:off x="5201567" y="5434132"/>
            <a:ext cx="470320" cy="589613"/>
          </a:xfrm>
          <a:custGeom>
            <a:avLst/>
            <a:gdLst/>
            <a:ahLst/>
            <a:cxnLst/>
            <a:rect l="0" t="0" r="0" b="0"/>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04" name="Shape 204"/>
          <p:cNvSpPr/>
          <p:nvPr/>
        </p:nvSpPr>
        <p:spPr>
          <a:xfrm>
            <a:off x="4765584" y="5434125"/>
            <a:ext cx="339602" cy="534156"/>
          </a:xfrm>
          <a:custGeom>
            <a:avLst/>
            <a:gdLst/>
            <a:ahLst/>
            <a:cxnLst/>
            <a:rect l="0" t="0" r="0" b="0"/>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05" name="Shape 205"/>
          <p:cNvSpPr/>
          <p:nvPr/>
        </p:nvSpPr>
        <p:spPr>
          <a:xfrm>
            <a:off x="5521859" y="6664025"/>
            <a:ext cx="463059" cy="237283"/>
          </a:xfrm>
          <a:custGeom>
            <a:avLst/>
            <a:gdLst/>
            <a:ahLst/>
            <a:cxnLst/>
            <a:rect l="0" t="0" r="0" b="0"/>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06" name="Shape 206"/>
          <p:cNvSpPr/>
          <p:nvPr/>
        </p:nvSpPr>
        <p:spPr>
          <a:xfrm>
            <a:off x="8052572" y="6433681"/>
            <a:ext cx="589992" cy="552172"/>
          </a:xfrm>
          <a:custGeom>
            <a:avLst/>
            <a:gdLst/>
            <a:ahLst/>
            <a:cxnLst/>
            <a:rect l="0" t="0" r="0" b="0"/>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07" name="Shape 207"/>
          <p:cNvSpPr/>
          <p:nvPr/>
        </p:nvSpPr>
        <p:spPr>
          <a:xfrm>
            <a:off x="8052577" y="5372369"/>
            <a:ext cx="388118" cy="545251"/>
          </a:xfrm>
          <a:custGeom>
            <a:avLst/>
            <a:gdLst/>
            <a:ahLst/>
            <a:cxnLst/>
            <a:rect l="0" t="0" r="0" b="0"/>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08" name="Shape 208"/>
          <p:cNvSpPr/>
          <p:nvPr/>
        </p:nvSpPr>
        <p:spPr>
          <a:xfrm>
            <a:off x="6984573" y="6600511"/>
            <a:ext cx="297606" cy="281645"/>
          </a:xfrm>
          <a:custGeom>
            <a:avLst/>
            <a:gdLst/>
            <a:ahLst/>
            <a:cxnLst/>
            <a:rect l="0" t="0" r="0" b="0"/>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09" name="Shape 209"/>
          <p:cNvSpPr/>
          <p:nvPr/>
        </p:nvSpPr>
        <p:spPr>
          <a:xfrm>
            <a:off x="8749726" y="6600167"/>
            <a:ext cx="288245" cy="245603"/>
          </a:xfrm>
          <a:custGeom>
            <a:avLst/>
            <a:gdLst/>
            <a:ahLst/>
            <a:cxnLst/>
            <a:rect l="0" t="0" r="0" b="0"/>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10" name="Shape 210"/>
          <p:cNvSpPr/>
          <p:nvPr/>
        </p:nvSpPr>
        <p:spPr>
          <a:xfrm>
            <a:off x="6160715" y="6373645"/>
            <a:ext cx="323616" cy="428728"/>
          </a:xfrm>
          <a:custGeom>
            <a:avLst/>
            <a:gdLst/>
            <a:ahLst/>
            <a:cxnLst/>
            <a:rect l="0" t="0" r="0" b="0"/>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11" name="Shape 211"/>
          <p:cNvSpPr/>
          <p:nvPr/>
        </p:nvSpPr>
        <p:spPr>
          <a:xfrm>
            <a:off x="8522444" y="5333706"/>
            <a:ext cx="306966" cy="513369"/>
          </a:xfrm>
          <a:custGeom>
            <a:avLst/>
            <a:gdLst/>
            <a:ahLst/>
            <a:cxnLst/>
            <a:rect l="0" t="0" r="0" b="0"/>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12" name="Shape 212"/>
          <p:cNvSpPr/>
          <p:nvPr/>
        </p:nvSpPr>
        <p:spPr>
          <a:xfrm>
            <a:off x="4892224" y="6070569"/>
            <a:ext cx="416228" cy="546651"/>
          </a:xfrm>
          <a:custGeom>
            <a:avLst/>
            <a:gdLst/>
            <a:ahLst/>
            <a:cxnLst/>
            <a:rect l="0" t="0" r="0" b="0"/>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3C78D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13" name="Shape 213"/>
          <p:cNvSpPr/>
          <p:nvPr/>
        </p:nvSpPr>
        <p:spPr>
          <a:xfrm>
            <a:off x="8829403" y="6111825"/>
            <a:ext cx="391238" cy="385727"/>
          </a:xfrm>
          <a:custGeom>
            <a:avLst/>
            <a:gdLst/>
            <a:ahLst/>
            <a:cxnLst/>
            <a:rect l="0" t="0" r="0" b="0"/>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14" name="Shape 214"/>
          <p:cNvSpPr/>
          <p:nvPr/>
        </p:nvSpPr>
        <p:spPr>
          <a:xfrm>
            <a:off x="4489180" y="5608925"/>
            <a:ext cx="180033" cy="498052"/>
          </a:xfrm>
          <a:custGeom>
            <a:avLst/>
            <a:gdLst/>
            <a:ahLst/>
            <a:cxnLst/>
            <a:rect l="0" t="0" r="0" b="0"/>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15" name="Shape 215"/>
          <p:cNvSpPr/>
          <p:nvPr/>
        </p:nvSpPr>
        <p:spPr>
          <a:xfrm rot="1920548">
            <a:off x="7236726" y="6210900"/>
            <a:ext cx="501522" cy="567409"/>
          </a:xfrm>
          <a:custGeom>
            <a:avLst/>
            <a:gdLst/>
            <a:ahLst/>
            <a:cxnLst/>
            <a:rect l="0" t="0" r="0" b="0"/>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16" name="Shape 216"/>
          <p:cNvSpPr/>
          <p:nvPr/>
        </p:nvSpPr>
        <p:spPr>
          <a:xfrm>
            <a:off x="8263293" y="6023741"/>
            <a:ext cx="479681" cy="452289"/>
          </a:xfrm>
          <a:custGeom>
            <a:avLst/>
            <a:gdLst/>
            <a:ahLst/>
            <a:cxnLst/>
            <a:rect l="0" t="0" r="0" b="0"/>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3C78D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17" name="Shape 217"/>
          <p:cNvSpPr/>
          <p:nvPr/>
        </p:nvSpPr>
        <p:spPr>
          <a:xfrm rot="-5400000">
            <a:off x="7637704" y="5369301"/>
            <a:ext cx="373208" cy="357966"/>
          </a:xfrm>
          <a:custGeom>
            <a:avLst/>
            <a:gdLst/>
            <a:ahLst/>
            <a:cxnLst/>
            <a:rect l="0" t="0" r="0" b="0"/>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3C78D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18" name="Shape 218"/>
          <p:cNvSpPr/>
          <p:nvPr/>
        </p:nvSpPr>
        <p:spPr>
          <a:xfrm>
            <a:off x="7659648" y="5826928"/>
            <a:ext cx="377708" cy="568851"/>
          </a:xfrm>
          <a:custGeom>
            <a:avLst/>
            <a:gdLst/>
            <a:ahLst/>
            <a:cxnLst/>
            <a:rect l="0" t="0" r="0" b="0"/>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19" name="Shape 219"/>
          <p:cNvSpPr/>
          <p:nvPr/>
        </p:nvSpPr>
        <p:spPr>
          <a:xfrm>
            <a:off x="5059563" y="6610610"/>
            <a:ext cx="386048" cy="344087"/>
          </a:xfrm>
          <a:custGeom>
            <a:avLst/>
            <a:gdLst/>
            <a:ahLst/>
            <a:cxnLst/>
            <a:rect l="0" t="0" r="0" b="0"/>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20" name="Shape 220"/>
          <p:cNvSpPr/>
          <p:nvPr/>
        </p:nvSpPr>
        <p:spPr>
          <a:xfrm>
            <a:off x="7782420" y="6513509"/>
            <a:ext cx="174842" cy="249763"/>
          </a:xfrm>
          <a:custGeom>
            <a:avLst/>
            <a:gdLst/>
            <a:ahLst/>
            <a:cxnLst/>
            <a:rect l="0" t="0" r="0" b="0"/>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21" name="Shape 221"/>
          <p:cNvSpPr/>
          <p:nvPr/>
        </p:nvSpPr>
        <p:spPr>
          <a:xfrm>
            <a:off x="1482766" y="5612687"/>
            <a:ext cx="210213" cy="611852"/>
          </a:xfrm>
          <a:custGeom>
            <a:avLst/>
            <a:gdLst/>
            <a:ahLst/>
            <a:cxnLst/>
            <a:rect l="0" t="0" r="0" b="0"/>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22" name="Shape 222"/>
          <p:cNvSpPr/>
          <p:nvPr/>
        </p:nvSpPr>
        <p:spPr>
          <a:xfrm>
            <a:off x="945961" y="5390448"/>
            <a:ext cx="414157" cy="677016"/>
          </a:xfrm>
          <a:custGeom>
            <a:avLst/>
            <a:gdLst/>
            <a:ahLst/>
            <a:cxnLst/>
            <a:rect l="0" t="0" r="0" b="0"/>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23" name="Shape 223"/>
          <p:cNvSpPr/>
          <p:nvPr/>
        </p:nvSpPr>
        <p:spPr>
          <a:xfrm>
            <a:off x="2263010" y="5509371"/>
            <a:ext cx="456818" cy="567451"/>
          </a:xfrm>
          <a:custGeom>
            <a:avLst/>
            <a:gdLst/>
            <a:ahLst/>
            <a:cxnLst/>
            <a:rect l="0" t="0" r="0" b="0"/>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24" name="Shape 224"/>
          <p:cNvSpPr/>
          <p:nvPr/>
        </p:nvSpPr>
        <p:spPr>
          <a:xfrm>
            <a:off x="1780917" y="5388321"/>
            <a:ext cx="372518" cy="513331"/>
          </a:xfrm>
          <a:custGeom>
            <a:avLst/>
            <a:gdLst/>
            <a:ahLst/>
            <a:cxnLst/>
            <a:rect l="0" t="0" r="0" b="0"/>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25" name="Shape 225"/>
          <p:cNvSpPr/>
          <p:nvPr/>
        </p:nvSpPr>
        <p:spPr>
          <a:xfrm>
            <a:off x="1706532" y="6045283"/>
            <a:ext cx="521292" cy="718656"/>
          </a:xfrm>
          <a:custGeom>
            <a:avLst/>
            <a:gdLst/>
            <a:ahLst/>
            <a:cxnLst/>
            <a:rect l="0" t="0" r="0" b="0"/>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3C78D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26" name="Shape 226"/>
          <p:cNvSpPr/>
          <p:nvPr/>
        </p:nvSpPr>
        <p:spPr>
          <a:xfrm>
            <a:off x="700454" y="6076801"/>
            <a:ext cx="504670" cy="534169"/>
          </a:xfrm>
          <a:custGeom>
            <a:avLst/>
            <a:gdLst/>
            <a:ahLst/>
            <a:cxnLst/>
            <a:rect l="0" t="0" r="0" b="0"/>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27" name="Shape 227"/>
          <p:cNvSpPr/>
          <p:nvPr/>
        </p:nvSpPr>
        <p:spPr>
          <a:xfrm>
            <a:off x="400967" y="5434132"/>
            <a:ext cx="470320" cy="589613"/>
          </a:xfrm>
          <a:custGeom>
            <a:avLst/>
            <a:gdLst/>
            <a:ahLst/>
            <a:cxnLst/>
            <a:rect l="0" t="0" r="0" b="0"/>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28" name="Shape 228"/>
          <p:cNvSpPr/>
          <p:nvPr/>
        </p:nvSpPr>
        <p:spPr>
          <a:xfrm>
            <a:off x="-35016" y="5434125"/>
            <a:ext cx="339602" cy="534156"/>
          </a:xfrm>
          <a:custGeom>
            <a:avLst/>
            <a:gdLst/>
            <a:ahLst/>
            <a:cxnLst/>
            <a:rect l="0" t="0" r="0" b="0"/>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29" name="Shape 229"/>
          <p:cNvSpPr/>
          <p:nvPr/>
        </p:nvSpPr>
        <p:spPr>
          <a:xfrm>
            <a:off x="721259" y="6664025"/>
            <a:ext cx="463059" cy="237283"/>
          </a:xfrm>
          <a:custGeom>
            <a:avLst/>
            <a:gdLst/>
            <a:ahLst/>
            <a:cxnLst/>
            <a:rect l="0" t="0" r="0" b="0"/>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30" name="Shape 230"/>
          <p:cNvSpPr/>
          <p:nvPr/>
        </p:nvSpPr>
        <p:spPr>
          <a:xfrm>
            <a:off x="3251972" y="6433681"/>
            <a:ext cx="589992" cy="552172"/>
          </a:xfrm>
          <a:custGeom>
            <a:avLst/>
            <a:gdLst/>
            <a:ahLst/>
            <a:cxnLst/>
            <a:rect l="0" t="0" r="0" b="0"/>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31" name="Shape 231"/>
          <p:cNvSpPr/>
          <p:nvPr/>
        </p:nvSpPr>
        <p:spPr>
          <a:xfrm>
            <a:off x="3251978" y="5372369"/>
            <a:ext cx="388118" cy="545251"/>
          </a:xfrm>
          <a:custGeom>
            <a:avLst/>
            <a:gdLst/>
            <a:ahLst/>
            <a:cxnLst/>
            <a:rect l="0" t="0" r="0" b="0"/>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32" name="Shape 232"/>
          <p:cNvSpPr/>
          <p:nvPr/>
        </p:nvSpPr>
        <p:spPr>
          <a:xfrm>
            <a:off x="2183974" y="6600511"/>
            <a:ext cx="297606" cy="281645"/>
          </a:xfrm>
          <a:custGeom>
            <a:avLst/>
            <a:gdLst/>
            <a:ahLst/>
            <a:cxnLst/>
            <a:rect l="0" t="0" r="0" b="0"/>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33" name="Shape 233"/>
          <p:cNvSpPr/>
          <p:nvPr/>
        </p:nvSpPr>
        <p:spPr>
          <a:xfrm>
            <a:off x="3949126" y="6600167"/>
            <a:ext cx="288245" cy="245603"/>
          </a:xfrm>
          <a:custGeom>
            <a:avLst/>
            <a:gdLst/>
            <a:ahLst/>
            <a:cxnLst/>
            <a:rect l="0" t="0" r="0" b="0"/>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34" name="Shape 234"/>
          <p:cNvSpPr/>
          <p:nvPr/>
        </p:nvSpPr>
        <p:spPr>
          <a:xfrm>
            <a:off x="1360115" y="6373645"/>
            <a:ext cx="323616" cy="428728"/>
          </a:xfrm>
          <a:custGeom>
            <a:avLst/>
            <a:gdLst/>
            <a:ahLst/>
            <a:cxnLst/>
            <a:rect l="0" t="0" r="0" b="0"/>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35" name="Shape 235"/>
          <p:cNvSpPr/>
          <p:nvPr/>
        </p:nvSpPr>
        <p:spPr>
          <a:xfrm>
            <a:off x="3721844" y="5333706"/>
            <a:ext cx="306966" cy="513369"/>
          </a:xfrm>
          <a:custGeom>
            <a:avLst/>
            <a:gdLst/>
            <a:ahLst/>
            <a:cxnLst/>
            <a:rect l="0" t="0" r="0" b="0"/>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36" name="Shape 236"/>
          <p:cNvSpPr/>
          <p:nvPr/>
        </p:nvSpPr>
        <p:spPr>
          <a:xfrm>
            <a:off x="91624" y="6070569"/>
            <a:ext cx="416228" cy="546651"/>
          </a:xfrm>
          <a:custGeom>
            <a:avLst/>
            <a:gdLst/>
            <a:ahLst/>
            <a:cxnLst/>
            <a:rect l="0" t="0" r="0" b="0"/>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3C78D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37" name="Shape 237"/>
          <p:cNvSpPr/>
          <p:nvPr/>
        </p:nvSpPr>
        <p:spPr>
          <a:xfrm>
            <a:off x="4028803" y="6111825"/>
            <a:ext cx="391238" cy="385727"/>
          </a:xfrm>
          <a:custGeom>
            <a:avLst/>
            <a:gdLst/>
            <a:ahLst/>
            <a:cxnLst/>
            <a:rect l="0" t="0" r="0" b="0"/>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38" name="Shape 238"/>
          <p:cNvSpPr/>
          <p:nvPr/>
        </p:nvSpPr>
        <p:spPr>
          <a:xfrm>
            <a:off x="2705" y="6533642"/>
            <a:ext cx="180033" cy="498052"/>
          </a:xfrm>
          <a:custGeom>
            <a:avLst/>
            <a:gdLst/>
            <a:ahLst/>
            <a:cxnLst/>
            <a:rect l="0" t="0" r="0" b="0"/>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39" name="Shape 239"/>
          <p:cNvSpPr/>
          <p:nvPr/>
        </p:nvSpPr>
        <p:spPr>
          <a:xfrm rot="1920548">
            <a:off x="2436125" y="6210900"/>
            <a:ext cx="501522" cy="567409"/>
          </a:xfrm>
          <a:custGeom>
            <a:avLst/>
            <a:gdLst/>
            <a:ahLst/>
            <a:cxnLst/>
            <a:rect l="0" t="0" r="0" b="0"/>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40" name="Shape 240"/>
          <p:cNvSpPr/>
          <p:nvPr/>
        </p:nvSpPr>
        <p:spPr>
          <a:xfrm>
            <a:off x="3462693" y="6023741"/>
            <a:ext cx="479681" cy="452289"/>
          </a:xfrm>
          <a:custGeom>
            <a:avLst/>
            <a:gdLst/>
            <a:ahLst/>
            <a:cxnLst/>
            <a:rect l="0" t="0" r="0" b="0"/>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3C78D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41" name="Shape 241"/>
          <p:cNvSpPr/>
          <p:nvPr/>
        </p:nvSpPr>
        <p:spPr>
          <a:xfrm rot="-5400000">
            <a:off x="2837104" y="5369301"/>
            <a:ext cx="373208" cy="357966"/>
          </a:xfrm>
          <a:custGeom>
            <a:avLst/>
            <a:gdLst/>
            <a:ahLst/>
            <a:cxnLst/>
            <a:rect l="0" t="0" r="0" b="0"/>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3C78D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42" name="Shape 242"/>
          <p:cNvSpPr/>
          <p:nvPr/>
        </p:nvSpPr>
        <p:spPr>
          <a:xfrm>
            <a:off x="2859048" y="5826928"/>
            <a:ext cx="377708" cy="568851"/>
          </a:xfrm>
          <a:custGeom>
            <a:avLst/>
            <a:gdLst/>
            <a:ahLst/>
            <a:cxnLst/>
            <a:rect l="0" t="0" r="0" b="0"/>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43" name="Shape 243"/>
          <p:cNvSpPr/>
          <p:nvPr/>
        </p:nvSpPr>
        <p:spPr>
          <a:xfrm>
            <a:off x="258963" y="6610610"/>
            <a:ext cx="386048" cy="344087"/>
          </a:xfrm>
          <a:custGeom>
            <a:avLst/>
            <a:gdLst/>
            <a:ahLst/>
            <a:cxnLst/>
            <a:rect l="0" t="0" r="0" b="0"/>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44" name="Shape 244"/>
          <p:cNvSpPr/>
          <p:nvPr/>
        </p:nvSpPr>
        <p:spPr>
          <a:xfrm>
            <a:off x="2981820" y="6513509"/>
            <a:ext cx="174842" cy="249763"/>
          </a:xfrm>
          <a:custGeom>
            <a:avLst/>
            <a:gdLst/>
            <a:ahLst/>
            <a:cxnLst/>
            <a:rect l="0" t="0" r="0" b="0"/>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288"/>
        <p:cNvGrpSpPr/>
        <p:nvPr/>
      </p:nvGrpSpPr>
      <p:grpSpPr>
        <a:xfrm>
          <a:off x="0" y="0"/>
          <a:ext cx="0" cy="0"/>
          <a:chOff x="0" y="0"/>
          <a:chExt cx="0" cy="0"/>
        </a:xfrm>
      </p:grpSpPr>
      <p:sp>
        <p:nvSpPr>
          <p:cNvPr id="289" name="Shape 28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a:endParaRPr/>
          </a:p>
        </p:txBody>
      </p:sp>
      <p:sp>
        <p:nvSpPr>
          <p:cNvPr id="290" name="Shape 290"/>
          <p:cNvSpPr txBox="1">
            <a:spLocks noGrp="1"/>
          </p:cNvSpPr>
          <p:nvPr>
            <p:ph type="body" idx="1"/>
          </p:nvPr>
        </p:nvSpPr>
        <p:spPr>
          <a:xfrm>
            <a:off x="747925" y="1737116"/>
            <a:ext cx="6140400" cy="4814400"/>
          </a:xfrm>
          <a:prstGeom prst="rect">
            <a:avLst/>
          </a:prstGeom>
        </p:spPr>
        <p:txBody>
          <a:bodyPr spcFirstLastPara="1" wrap="square" lIns="91425" tIns="91425" rIns="91425" bIns="91425" anchor="t" anchorCtr="0"/>
          <a:lstStyle>
            <a:lvl1pPr marL="457200" lvl="0" indent="-387350">
              <a:spcBef>
                <a:spcPts val="600"/>
              </a:spcBef>
              <a:spcAft>
                <a:spcPts val="0"/>
              </a:spcAft>
              <a:buSzPts val="2500"/>
              <a:buChar char="✘"/>
              <a:defRPr sz="2500"/>
            </a:lvl1pPr>
            <a:lvl2pPr marL="914400" lvl="1" indent="-355600">
              <a:spcBef>
                <a:spcPts val="0"/>
              </a:spcBef>
              <a:spcAft>
                <a:spcPts val="0"/>
              </a:spcAft>
              <a:buSzPts val="2000"/>
              <a:buChar char="✗"/>
              <a:defRPr/>
            </a:lvl2pPr>
            <a:lvl3pPr marL="1371600" lvl="2" indent="-355600">
              <a:spcBef>
                <a:spcPts val="0"/>
              </a:spcBef>
              <a:spcAft>
                <a:spcPts val="0"/>
              </a:spcAft>
              <a:buSzPts val="2000"/>
              <a:buChar char="■"/>
              <a:defRPr/>
            </a:lvl3pPr>
            <a:lvl4pPr marL="1828800" lvl="3" indent="-342900">
              <a:spcBef>
                <a:spcPts val="0"/>
              </a:spcBef>
              <a:spcAft>
                <a:spcPts val="0"/>
              </a:spcAft>
              <a:buSzPts val="1800"/>
              <a:buChar char="●"/>
              <a:defRPr/>
            </a:lvl4pPr>
            <a:lvl5pPr marL="2286000" lvl="4" indent="-342900">
              <a:spcBef>
                <a:spcPts val="0"/>
              </a:spcBef>
              <a:spcAft>
                <a:spcPts val="0"/>
              </a:spcAft>
              <a:buSzPts val="1800"/>
              <a:buChar char="○"/>
              <a:defRPr/>
            </a:lvl5pPr>
            <a:lvl6pPr marL="2743200" lvl="5" indent="-342900">
              <a:spcBef>
                <a:spcPts val="0"/>
              </a:spcBef>
              <a:spcAft>
                <a:spcPts val="0"/>
              </a:spcAft>
              <a:buSzPts val="1800"/>
              <a:buChar char="■"/>
              <a:defRPr/>
            </a:lvl6pPr>
            <a:lvl7pPr marL="3200400" lvl="6" indent="-342900">
              <a:spcBef>
                <a:spcPts val="0"/>
              </a:spcBef>
              <a:spcAft>
                <a:spcPts val="0"/>
              </a:spcAft>
              <a:buSzPts val="1800"/>
              <a:buChar char="●"/>
              <a:defRPr/>
            </a:lvl7pPr>
            <a:lvl8pPr marL="3657600" lvl="7" indent="-342900">
              <a:spcBef>
                <a:spcPts val="0"/>
              </a:spcBef>
              <a:spcAft>
                <a:spcPts val="0"/>
              </a:spcAft>
              <a:buSzPts val="1800"/>
              <a:buChar char="○"/>
              <a:defRPr/>
            </a:lvl8pPr>
            <a:lvl9pPr marL="4114800" lvl="8" indent="-342900">
              <a:spcBef>
                <a:spcPts val="0"/>
              </a:spcBef>
              <a:spcAft>
                <a:spcPts val="0"/>
              </a:spcAft>
              <a:buSzPts val="1800"/>
              <a:buChar char="■"/>
              <a:defRPr/>
            </a:lvl9pPr>
          </a:lstStyle>
          <a:p>
            <a:endParaRPr/>
          </a:p>
        </p:txBody>
      </p:sp>
      <p:grpSp>
        <p:nvGrpSpPr>
          <p:cNvPr id="291" name="Shape 291"/>
          <p:cNvGrpSpPr/>
          <p:nvPr/>
        </p:nvGrpSpPr>
        <p:grpSpPr>
          <a:xfrm>
            <a:off x="7442903" y="-121539"/>
            <a:ext cx="1796289" cy="7107432"/>
            <a:chOff x="6023725" y="842300"/>
            <a:chExt cx="1358150" cy="4030375"/>
          </a:xfrm>
        </p:grpSpPr>
        <p:sp>
          <p:nvSpPr>
            <p:cNvPr id="292" name="Shape 292"/>
            <p:cNvSpPr/>
            <p:nvPr/>
          </p:nvSpPr>
          <p:spPr>
            <a:xfrm>
              <a:off x="6371275" y="842300"/>
              <a:ext cx="397100" cy="492450"/>
            </a:xfrm>
            <a:custGeom>
              <a:avLst/>
              <a:gdLst/>
              <a:ahLst/>
              <a:cxnLst/>
              <a:rect l="0" t="0" r="0" b="0"/>
              <a:pathLst>
                <a:path w="15884" h="19698" extrusionOk="0">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293" name="Shape 293"/>
            <p:cNvSpPr/>
            <p:nvPr/>
          </p:nvSpPr>
          <p:spPr>
            <a:xfrm>
              <a:off x="6991200" y="2879025"/>
              <a:ext cx="390675" cy="444800"/>
            </a:xfrm>
            <a:custGeom>
              <a:avLst/>
              <a:gdLst/>
              <a:ahLst/>
              <a:cxnLst/>
              <a:rect l="0" t="0" r="0" b="0"/>
              <a:pathLst>
                <a:path w="15627" h="17792" extrusionOk="0">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294" name="Shape 294"/>
            <p:cNvSpPr/>
            <p:nvPr/>
          </p:nvSpPr>
          <p:spPr>
            <a:xfrm>
              <a:off x="6244725" y="2547975"/>
              <a:ext cx="185275" cy="404450"/>
            </a:xfrm>
            <a:custGeom>
              <a:avLst/>
              <a:gdLst/>
              <a:ahLst/>
              <a:cxnLst/>
              <a:rect l="0" t="0" r="0" b="0"/>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295" name="Shape 295"/>
            <p:cNvSpPr/>
            <p:nvPr/>
          </p:nvSpPr>
          <p:spPr>
            <a:xfrm>
              <a:off x="6823375" y="1978500"/>
              <a:ext cx="365025" cy="447525"/>
            </a:xfrm>
            <a:custGeom>
              <a:avLst/>
              <a:gdLst/>
              <a:ahLst/>
              <a:cxnLst/>
              <a:rect l="0" t="0" r="0" b="0"/>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296" name="Shape 296"/>
            <p:cNvSpPr/>
            <p:nvPr/>
          </p:nvSpPr>
          <p:spPr>
            <a:xfrm>
              <a:off x="6071400" y="1791425"/>
              <a:ext cx="402625" cy="375100"/>
            </a:xfrm>
            <a:custGeom>
              <a:avLst/>
              <a:gdLst/>
              <a:ahLst/>
              <a:cxnLst/>
              <a:rect l="0" t="0" r="0" b="0"/>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297" name="Shape 297"/>
            <p:cNvSpPr/>
            <p:nvPr/>
          </p:nvSpPr>
          <p:spPr>
            <a:xfrm>
              <a:off x="6902250" y="3951050"/>
              <a:ext cx="436525" cy="299875"/>
            </a:xfrm>
            <a:custGeom>
              <a:avLst/>
              <a:gdLst/>
              <a:ahLst/>
              <a:cxnLst/>
              <a:rect l="0" t="0" r="0" b="0"/>
              <a:pathLst>
                <a:path w="17461" h="11995" extrusionOk="0">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298" name="Shape 298"/>
            <p:cNvSpPr/>
            <p:nvPr/>
          </p:nvSpPr>
          <p:spPr>
            <a:xfrm>
              <a:off x="6405225" y="2154575"/>
              <a:ext cx="328325" cy="339325"/>
            </a:xfrm>
            <a:custGeom>
              <a:avLst/>
              <a:gdLst/>
              <a:ahLst/>
              <a:cxnLst/>
              <a:rect l="0" t="0" r="0" b="0"/>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299" name="Shape 299"/>
            <p:cNvSpPr/>
            <p:nvPr/>
          </p:nvSpPr>
          <p:spPr>
            <a:xfrm>
              <a:off x="6537275" y="2750650"/>
              <a:ext cx="459450" cy="475050"/>
            </a:xfrm>
            <a:custGeom>
              <a:avLst/>
              <a:gdLst/>
              <a:ahLst/>
              <a:cxnLst/>
              <a:rect l="0" t="0" r="0" b="0"/>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00" name="Shape 300"/>
            <p:cNvSpPr/>
            <p:nvPr/>
          </p:nvSpPr>
          <p:spPr>
            <a:xfrm>
              <a:off x="6855475" y="1544725"/>
              <a:ext cx="444800" cy="353100"/>
            </a:xfrm>
            <a:custGeom>
              <a:avLst/>
              <a:gdLst/>
              <a:ahLst/>
              <a:cxnLst/>
              <a:rect l="0" t="0" r="0" b="0"/>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01" name="Shape 301"/>
            <p:cNvSpPr/>
            <p:nvPr/>
          </p:nvSpPr>
          <p:spPr>
            <a:xfrm>
              <a:off x="6844475" y="1037625"/>
              <a:ext cx="414525" cy="389750"/>
            </a:xfrm>
            <a:custGeom>
              <a:avLst/>
              <a:gdLst/>
              <a:ahLst/>
              <a:cxnLst/>
              <a:rect l="0" t="0" r="0" b="0"/>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02" name="Shape 302"/>
            <p:cNvSpPr/>
            <p:nvPr/>
          </p:nvSpPr>
          <p:spPr>
            <a:xfrm>
              <a:off x="6553775" y="1840025"/>
              <a:ext cx="234775" cy="276975"/>
            </a:xfrm>
            <a:custGeom>
              <a:avLst/>
              <a:gdLst/>
              <a:ahLst/>
              <a:cxnLst/>
              <a:rect l="0" t="0" r="0" b="0"/>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03" name="Shape 303"/>
            <p:cNvSpPr/>
            <p:nvPr/>
          </p:nvSpPr>
          <p:spPr>
            <a:xfrm>
              <a:off x="6618875" y="2550725"/>
              <a:ext cx="408125" cy="156850"/>
            </a:xfrm>
            <a:custGeom>
              <a:avLst/>
              <a:gdLst/>
              <a:ahLst/>
              <a:cxnLst/>
              <a:rect l="0" t="0" r="0" b="0"/>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04" name="Shape 304"/>
            <p:cNvSpPr/>
            <p:nvPr/>
          </p:nvSpPr>
          <p:spPr>
            <a:xfrm>
              <a:off x="6336425" y="4507675"/>
              <a:ext cx="520000" cy="365000"/>
            </a:xfrm>
            <a:custGeom>
              <a:avLst/>
              <a:gdLst/>
              <a:ahLst/>
              <a:cxnLst/>
              <a:rect l="0" t="0" r="0" b="0"/>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05" name="Shape 305"/>
            <p:cNvSpPr/>
            <p:nvPr/>
          </p:nvSpPr>
          <p:spPr>
            <a:xfrm>
              <a:off x="6425400" y="3728200"/>
              <a:ext cx="342075" cy="360425"/>
            </a:xfrm>
            <a:custGeom>
              <a:avLst/>
              <a:gdLst/>
              <a:ahLst/>
              <a:cxnLst/>
              <a:rect l="0" t="0" r="0" b="0"/>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06" name="Shape 306"/>
            <p:cNvSpPr/>
            <p:nvPr/>
          </p:nvSpPr>
          <p:spPr>
            <a:xfrm>
              <a:off x="6789450" y="3384325"/>
              <a:ext cx="262300" cy="186175"/>
            </a:xfrm>
            <a:custGeom>
              <a:avLst/>
              <a:gdLst/>
              <a:ahLst/>
              <a:cxnLst/>
              <a:rect l="0" t="0" r="0" b="0"/>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07" name="Shape 307"/>
            <p:cNvSpPr/>
            <p:nvPr/>
          </p:nvSpPr>
          <p:spPr>
            <a:xfrm>
              <a:off x="6950850" y="4617725"/>
              <a:ext cx="254050" cy="162350"/>
            </a:xfrm>
            <a:custGeom>
              <a:avLst/>
              <a:gdLst/>
              <a:ahLst/>
              <a:cxnLst/>
              <a:rect l="0" t="0" r="0" b="0"/>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08" name="Shape 308"/>
            <p:cNvSpPr/>
            <p:nvPr/>
          </p:nvSpPr>
          <p:spPr>
            <a:xfrm>
              <a:off x="6051225" y="1090800"/>
              <a:ext cx="285225" cy="283400"/>
            </a:xfrm>
            <a:custGeom>
              <a:avLst/>
              <a:gdLst/>
              <a:ahLst/>
              <a:cxnLst/>
              <a:rect l="0" t="0" r="0" b="0"/>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09" name="Shape 309"/>
            <p:cNvSpPr/>
            <p:nvPr/>
          </p:nvSpPr>
          <p:spPr>
            <a:xfrm>
              <a:off x="6849975" y="3631900"/>
              <a:ext cx="270550" cy="339350"/>
            </a:xfrm>
            <a:custGeom>
              <a:avLst/>
              <a:gdLst/>
              <a:ahLst/>
              <a:cxnLst/>
              <a:rect l="0" t="0" r="0" b="0"/>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10" name="Shape 310"/>
            <p:cNvSpPr/>
            <p:nvPr/>
          </p:nvSpPr>
          <p:spPr>
            <a:xfrm>
              <a:off x="6351100" y="3281600"/>
              <a:ext cx="366850" cy="361350"/>
            </a:xfrm>
            <a:custGeom>
              <a:avLst/>
              <a:gdLst/>
              <a:ahLst/>
              <a:cxnLst/>
              <a:rect l="0" t="0" r="0" b="0"/>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11" name="Shape 311"/>
            <p:cNvSpPr/>
            <p:nvPr/>
          </p:nvSpPr>
          <p:spPr>
            <a:xfrm>
              <a:off x="6316250" y="3040425"/>
              <a:ext cx="137600" cy="122000"/>
            </a:xfrm>
            <a:custGeom>
              <a:avLst/>
              <a:gdLst/>
              <a:ahLst/>
              <a:cxnLst/>
              <a:rect l="0" t="0" r="0" b="0"/>
              <a:pathLst>
                <a:path w="5504" h="4880" extrusionOk="0">
                  <a:moveTo>
                    <a:pt x="5173" y="0"/>
                  </a:moveTo>
                  <a:lnTo>
                    <a:pt x="5063" y="37"/>
                  </a:lnTo>
                  <a:lnTo>
                    <a:pt x="4990" y="110"/>
                  </a:lnTo>
                  <a:lnTo>
                    <a:pt x="4770" y="404"/>
                  </a:lnTo>
                  <a:lnTo>
                    <a:pt x="4513" y="624"/>
                  </a:lnTo>
                  <a:lnTo>
                    <a:pt x="4219" y="844"/>
                  </a:lnTo>
                  <a:lnTo>
                    <a:pt x="3926" y="991"/>
                  </a:lnTo>
                  <a:lnTo>
                    <a:pt x="3742" y="1064"/>
                  </a:lnTo>
                  <a:lnTo>
                    <a:pt x="3559" y="1101"/>
                  </a:lnTo>
                  <a:lnTo>
                    <a:pt x="3229" y="1101"/>
                  </a:lnTo>
                  <a:lnTo>
                    <a:pt x="2862" y="1028"/>
                  </a:lnTo>
                  <a:lnTo>
                    <a:pt x="2532" y="917"/>
                  </a:lnTo>
                  <a:lnTo>
                    <a:pt x="2239" y="807"/>
                  </a:lnTo>
                  <a:lnTo>
                    <a:pt x="1908" y="734"/>
                  </a:lnTo>
                  <a:lnTo>
                    <a:pt x="1578" y="661"/>
                  </a:lnTo>
                  <a:lnTo>
                    <a:pt x="1248" y="624"/>
                  </a:lnTo>
                  <a:lnTo>
                    <a:pt x="918" y="661"/>
                  </a:lnTo>
                  <a:lnTo>
                    <a:pt x="625" y="771"/>
                  </a:lnTo>
                  <a:lnTo>
                    <a:pt x="478" y="844"/>
                  </a:lnTo>
                  <a:lnTo>
                    <a:pt x="368" y="954"/>
                  </a:lnTo>
                  <a:lnTo>
                    <a:pt x="258" y="1064"/>
                  </a:lnTo>
                  <a:lnTo>
                    <a:pt x="148" y="1211"/>
                  </a:lnTo>
                  <a:lnTo>
                    <a:pt x="111" y="1284"/>
                  </a:lnTo>
                  <a:lnTo>
                    <a:pt x="111" y="1321"/>
                  </a:lnTo>
                  <a:lnTo>
                    <a:pt x="148" y="1431"/>
                  </a:lnTo>
                  <a:lnTo>
                    <a:pt x="258" y="1468"/>
                  </a:lnTo>
                  <a:lnTo>
                    <a:pt x="368" y="1468"/>
                  </a:lnTo>
                  <a:lnTo>
                    <a:pt x="698" y="1284"/>
                  </a:lnTo>
                  <a:lnTo>
                    <a:pt x="1028" y="1174"/>
                  </a:lnTo>
                  <a:lnTo>
                    <a:pt x="1028" y="2531"/>
                  </a:lnTo>
                  <a:lnTo>
                    <a:pt x="955" y="3228"/>
                  </a:lnTo>
                  <a:lnTo>
                    <a:pt x="881" y="3925"/>
                  </a:lnTo>
                  <a:lnTo>
                    <a:pt x="698" y="3852"/>
                  </a:lnTo>
                  <a:lnTo>
                    <a:pt x="551" y="3742"/>
                  </a:lnTo>
                  <a:lnTo>
                    <a:pt x="368" y="3632"/>
                  </a:lnTo>
                  <a:lnTo>
                    <a:pt x="184" y="3522"/>
                  </a:lnTo>
                  <a:lnTo>
                    <a:pt x="111" y="3522"/>
                  </a:lnTo>
                  <a:lnTo>
                    <a:pt x="38" y="3595"/>
                  </a:lnTo>
                  <a:lnTo>
                    <a:pt x="1" y="3669"/>
                  </a:lnTo>
                  <a:lnTo>
                    <a:pt x="1" y="3779"/>
                  </a:lnTo>
                  <a:lnTo>
                    <a:pt x="38" y="3962"/>
                  </a:lnTo>
                  <a:lnTo>
                    <a:pt x="148" y="4145"/>
                  </a:lnTo>
                  <a:lnTo>
                    <a:pt x="294" y="4256"/>
                  </a:lnTo>
                  <a:lnTo>
                    <a:pt x="514" y="4402"/>
                  </a:lnTo>
                  <a:lnTo>
                    <a:pt x="735" y="4476"/>
                  </a:lnTo>
                  <a:lnTo>
                    <a:pt x="1175" y="4476"/>
                  </a:lnTo>
                  <a:lnTo>
                    <a:pt x="1248" y="4439"/>
                  </a:lnTo>
                  <a:lnTo>
                    <a:pt x="1321" y="4402"/>
                  </a:lnTo>
                  <a:lnTo>
                    <a:pt x="1395" y="4256"/>
                  </a:lnTo>
                  <a:lnTo>
                    <a:pt x="1505" y="3485"/>
                  </a:lnTo>
                  <a:lnTo>
                    <a:pt x="1578" y="2715"/>
                  </a:lnTo>
                  <a:lnTo>
                    <a:pt x="1578" y="1908"/>
                  </a:lnTo>
                  <a:lnTo>
                    <a:pt x="1542" y="1504"/>
                  </a:lnTo>
                  <a:lnTo>
                    <a:pt x="1505" y="1138"/>
                  </a:lnTo>
                  <a:lnTo>
                    <a:pt x="1762" y="1174"/>
                  </a:lnTo>
                  <a:lnTo>
                    <a:pt x="2128" y="1321"/>
                  </a:lnTo>
                  <a:lnTo>
                    <a:pt x="2459" y="1431"/>
                  </a:lnTo>
                  <a:lnTo>
                    <a:pt x="2825" y="1578"/>
                  </a:lnTo>
                  <a:lnTo>
                    <a:pt x="3192" y="1651"/>
                  </a:lnTo>
                  <a:lnTo>
                    <a:pt x="3486" y="1651"/>
                  </a:lnTo>
                  <a:lnTo>
                    <a:pt x="3449" y="2531"/>
                  </a:lnTo>
                  <a:lnTo>
                    <a:pt x="3412" y="3449"/>
                  </a:lnTo>
                  <a:lnTo>
                    <a:pt x="3412" y="3999"/>
                  </a:lnTo>
                  <a:lnTo>
                    <a:pt x="3412" y="4256"/>
                  </a:lnTo>
                  <a:lnTo>
                    <a:pt x="3412" y="4366"/>
                  </a:lnTo>
                  <a:lnTo>
                    <a:pt x="3412" y="4402"/>
                  </a:lnTo>
                  <a:lnTo>
                    <a:pt x="3449" y="4402"/>
                  </a:lnTo>
                  <a:lnTo>
                    <a:pt x="3412" y="4476"/>
                  </a:lnTo>
                  <a:lnTo>
                    <a:pt x="3376" y="4512"/>
                  </a:lnTo>
                  <a:lnTo>
                    <a:pt x="3376" y="4659"/>
                  </a:lnTo>
                  <a:lnTo>
                    <a:pt x="3376" y="4696"/>
                  </a:lnTo>
                  <a:lnTo>
                    <a:pt x="3412" y="4806"/>
                  </a:lnTo>
                  <a:lnTo>
                    <a:pt x="3522" y="4879"/>
                  </a:lnTo>
                  <a:lnTo>
                    <a:pt x="3632" y="4879"/>
                  </a:lnTo>
                  <a:lnTo>
                    <a:pt x="3742" y="4842"/>
                  </a:lnTo>
                  <a:lnTo>
                    <a:pt x="3853" y="4732"/>
                  </a:lnTo>
                  <a:lnTo>
                    <a:pt x="3926" y="4586"/>
                  </a:lnTo>
                  <a:lnTo>
                    <a:pt x="3926" y="4439"/>
                  </a:lnTo>
                  <a:lnTo>
                    <a:pt x="3926" y="4256"/>
                  </a:lnTo>
                  <a:lnTo>
                    <a:pt x="3963" y="3045"/>
                  </a:lnTo>
                  <a:lnTo>
                    <a:pt x="3963" y="1871"/>
                  </a:lnTo>
                  <a:lnTo>
                    <a:pt x="3963" y="1541"/>
                  </a:lnTo>
                  <a:lnTo>
                    <a:pt x="4366" y="1394"/>
                  </a:lnTo>
                  <a:lnTo>
                    <a:pt x="4733" y="1138"/>
                  </a:lnTo>
                  <a:lnTo>
                    <a:pt x="5063" y="844"/>
                  </a:lnTo>
                  <a:lnTo>
                    <a:pt x="5320" y="551"/>
                  </a:lnTo>
                  <a:lnTo>
                    <a:pt x="5467" y="367"/>
                  </a:lnTo>
                  <a:lnTo>
                    <a:pt x="5503" y="257"/>
                  </a:lnTo>
                  <a:lnTo>
                    <a:pt x="5503" y="184"/>
                  </a:lnTo>
                  <a:lnTo>
                    <a:pt x="5430" y="74"/>
                  </a:lnTo>
                  <a:lnTo>
                    <a:pt x="5356" y="37"/>
                  </a:lnTo>
                  <a:lnTo>
                    <a:pt x="5283"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12" name="Shape 312"/>
            <p:cNvSpPr/>
            <p:nvPr/>
          </p:nvSpPr>
          <p:spPr>
            <a:xfrm>
              <a:off x="6879325" y="4294925"/>
              <a:ext cx="344825" cy="254975"/>
            </a:xfrm>
            <a:custGeom>
              <a:avLst/>
              <a:gdLst/>
              <a:ahLst/>
              <a:cxnLst/>
              <a:rect l="0" t="0" r="0" b="0"/>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13" name="Shape 313"/>
            <p:cNvSpPr/>
            <p:nvPr/>
          </p:nvSpPr>
          <p:spPr>
            <a:xfrm>
              <a:off x="6114500" y="2324225"/>
              <a:ext cx="158675" cy="329225"/>
            </a:xfrm>
            <a:custGeom>
              <a:avLst/>
              <a:gdLst/>
              <a:ahLst/>
              <a:cxnLst/>
              <a:rect l="0" t="0" r="0" b="0"/>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14" name="Shape 314"/>
            <p:cNvSpPr/>
            <p:nvPr/>
          </p:nvSpPr>
          <p:spPr>
            <a:xfrm>
              <a:off x="6335525" y="1405350"/>
              <a:ext cx="442025" cy="375100"/>
            </a:xfrm>
            <a:custGeom>
              <a:avLst/>
              <a:gdLst/>
              <a:ahLst/>
              <a:cxnLst/>
              <a:rect l="0" t="0" r="0" b="0"/>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15" name="Shape 315"/>
            <p:cNvSpPr/>
            <p:nvPr/>
          </p:nvSpPr>
          <p:spPr>
            <a:xfrm>
              <a:off x="6059500" y="3516375"/>
              <a:ext cx="268700" cy="232025"/>
            </a:xfrm>
            <a:custGeom>
              <a:avLst/>
              <a:gdLst/>
              <a:ahLst/>
              <a:cxnLst/>
              <a:rect l="0" t="0" r="0" b="0"/>
              <a:pathLst>
                <a:path w="10748" h="9281" extrusionOk="0">
                  <a:moveTo>
                    <a:pt x="4072" y="550"/>
                  </a:moveTo>
                  <a:lnTo>
                    <a:pt x="4329" y="587"/>
                  </a:lnTo>
                  <a:lnTo>
                    <a:pt x="4585" y="697"/>
                  </a:lnTo>
                  <a:lnTo>
                    <a:pt x="4842" y="844"/>
                  </a:lnTo>
                  <a:lnTo>
                    <a:pt x="5025" y="1064"/>
                  </a:lnTo>
                  <a:lnTo>
                    <a:pt x="5136" y="1211"/>
                  </a:lnTo>
                  <a:lnTo>
                    <a:pt x="5209" y="1394"/>
                  </a:lnTo>
                  <a:lnTo>
                    <a:pt x="5246" y="1541"/>
                  </a:lnTo>
                  <a:lnTo>
                    <a:pt x="5282" y="1724"/>
                  </a:lnTo>
                  <a:lnTo>
                    <a:pt x="5282" y="2091"/>
                  </a:lnTo>
                  <a:lnTo>
                    <a:pt x="5246" y="2458"/>
                  </a:lnTo>
                  <a:lnTo>
                    <a:pt x="5209" y="2641"/>
                  </a:lnTo>
                  <a:lnTo>
                    <a:pt x="4695" y="1761"/>
                  </a:lnTo>
                  <a:lnTo>
                    <a:pt x="4072" y="550"/>
                  </a:lnTo>
                  <a:close/>
                  <a:moveTo>
                    <a:pt x="1357" y="3008"/>
                  </a:moveTo>
                  <a:lnTo>
                    <a:pt x="1504" y="3265"/>
                  </a:lnTo>
                  <a:lnTo>
                    <a:pt x="1614" y="3558"/>
                  </a:lnTo>
                  <a:lnTo>
                    <a:pt x="1797" y="3852"/>
                  </a:lnTo>
                  <a:lnTo>
                    <a:pt x="1467" y="3778"/>
                  </a:lnTo>
                  <a:lnTo>
                    <a:pt x="1137" y="3742"/>
                  </a:lnTo>
                  <a:lnTo>
                    <a:pt x="1321" y="3118"/>
                  </a:lnTo>
                  <a:lnTo>
                    <a:pt x="1357" y="3008"/>
                  </a:lnTo>
                  <a:close/>
                  <a:moveTo>
                    <a:pt x="3815" y="550"/>
                  </a:moveTo>
                  <a:lnTo>
                    <a:pt x="4072" y="1174"/>
                  </a:lnTo>
                  <a:lnTo>
                    <a:pt x="4329" y="1798"/>
                  </a:lnTo>
                  <a:lnTo>
                    <a:pt x="4695" y="2531"/>
                  </a:lnTo>
                  <a:lnTo>
                    <a:pt x="5099" y="3265"/>
                  </a:lnTo>
                  <a:lnTo>
                    <a:pt x="4989" y="3852"/>
                  </a:lnTo>
                  <a:lnTo>
                    <a:pt x="4732" y="3191"/>
                  </a:lnTo>
                  <a:lnTo>
                    <a:pt x="4475" y="2531"/>
                  </a:lnTo>
                  <a:lnTo>
                    <a:pt x="4255" y="1981"/>
                  </a:lnTo>
                  <a:lnTo>
                    <a:pt x="4035" y="1467"/>
                  </a:lnTo>
                  <a:lnTo>
                    <a:pt x="3742" y="880"/>
                  </a:lnTo>
                  <a:lnTo>
                    <a:pt x="3558" y="587"/>
                  </a:lnTo>
                  <a:lnTo>
                    <a:pt x="3815" y="550"/>
                  </a:lnTo>
                  <a:close/>
                  <a:moveTo>
                    <a:pt x="1761" y="1724"/>
                  </a:moveTo>
                  <a:lnTo>
                    <a:pt x="1724" y="1798"/>
                  </a:lnTo>
                  <a:lnTo>
                    <a:pt x="1761" y="1944"/>
                  </a:lnTo>
                  <a:lnTo>
                    <a:pt x="1834" y="2018"/>
                  </a:lnTo>
                  <a:lnTo>
                    <a:pt x="1944" y="2054"/>
                  </a:lnTo>
                  <a:lnTo>
                    <a:pt x="2054" y="2054"/>
                  </a:lnTo>
                  <a:lnTo>
                    <a:pt x="2274" y="2531"/>
                  </a:lnTo>
                  <a:lnTo>
                    <a:pt x="2458" y="2971"/>
                  </a:lnTo>
                  <a:lnTo>
                    <a:pt x="3008" y="4182"/>
                  </a:lnTo>
                  <a:lnTo>
                    <a:pt x="3081" y="4329"/>
                  </a:lnTo>
                  <a:lnTo>
                    <a:pt x="2825" y="4255"/>
                  </a:lnTo>
                  <a:lnTo>
                    <a:pt x="2458" y="4072"/>
                  </a:lnTo>
                  <a:lnTo>
                    <a:pt x="2164" y="3742"/>
                  </a:lnTo>
                  <a:lnTo>
                    <a:pt x="1944" y="3375"/>
                  </a:lnTo>
                  <a:lnTo>
                    <a:pt x="1724" y="2935"/>
                  </a:lnTo>
                  <a:lnTo>
                    <a:pt x="1651" y="2715"/>
                  </a:lnTo>
                  <a:lnTo>
                    <a:pt x="1504" y="2494"/>
                  </a:lnTo>
                  <a:lnTo>
                    <a:pt x="1724" y="1761"/>
                  </a:lnTo>
                  <a:lnTo>
                    <a:pt x="1761" y="1724"/>
                  </a:lnTo>
                  <a:close/>
                  <a:moveTo>
                    <a:pt x="2604" y="1174"/>
                  </a:moveTo>
                  <a:lnTo>
                    <a:pt x="2715" y="1614"/>
                  </a:lnTo>
                  <a:lnTo>
                    <a:pt x="2861" y="2054"/>
                  </a:lnTo>
                  <a:lnTo>
                    <a:pt x="3228" y="2898"/>
                  </a:lnTo>
                  <a:lnTo>
                    <a:pt x="3998" y="4695"/>
                  </a:lnTo>
                  <a:lnTo>
                    <a:pt x="3632" y="4549"/>
                  </a:lnTo>
                  <a:lnTo>
                    <a:pt x="3522" y="4365"/>
                  </a:lnTo>
                  <a:lnTo>
                    <a:pt x="3301" y="3888"/>
                  </a:lnTo>
                  <a:lnTo>
                    <a:pt x="2861" y="2935"/>
                  </a:lnTo>
                  <a:lnTo>
                    <a:pt x="2274" y="1834"/>
                  </a:lnTo>
                  <a:lnTo>
                    <a:pt x="2311" y="1651"/>
                  </a:lnTo>
                  <a:lnTo>
                    <a:pt x="2421" y="1467"/>
                  </a:lnTo>
                  <a:lnTo>
                    <a:pt x="2604" y="1174"/>
                  </a:lnTo>
                  <a:close/>
                  <a:moveTo>
                    <a:pt x="3338" y="660"/>
                  </a:moveTo>
                  <a:lnTo>
                    <a:pt x="3375" y="770"/>
                  </a:lnTo>
                  <a:lnTo>
                    <a:pt x="3668" y="1467"/>
                  </a:lnTo>
                  <a:lnTo>
                    <a:pt x="3962" y="2164"/>
                  </a:lnTo>
                  <a:lnTo>
                    <a:pt x="4182" y="2788"/>
                  </a:lnTo>
                  <a:lnTo>
                    <a:pt x="4402" y="3412"/>
                  </a:lnTo>
                  <a:lnTo>
                    <a:pt x="4769" y="4659"/>
                  </a:lnTo>
                  <a:lnTo>
                    <a:pt x="4732" y="4805"/>
                  </a:lnTo>
                  <a:lnTo>
                    <a:pt x="4659" y="4805"/>
                  </a:lnTo>
                  <a:lnTo>
                    <a:pt x="4549" y="4842"/>
                  </a:lnTo>
                  <a:lnTo>
                    <a:pt x="3668" y="2971"/>
                  </a:lnTo>
                  <a:lnTo>
                    <a:pt x="3191" y="1981"/>
                  </a:lnTo>
                  <a:lnTo>
                    <a:pt x="2971" y="1504"/>
                  </a:lnTo>
                  <a:lnTo>
                    <a:pt x="2788" y="991"/>
                  </a:lnTo>
                  <a:lnTo>
                    <a:pt x="3045" y="807"/>
                  </a:lnTo>
                  <a:lnTo>
                    <a:pt x="3338" y="660"/>
                  </a:lnTo>
                  <a:close/>
                  <a:moveTo>
                    <a:pt x="7703" y="4952"/>
                  </a:moveTo>
                  <a:lnTo>
                    <a:pt x="7960" y="5246"/>
                  </a:lnTo>
                  <a:lnTo>
                    <a:pt x="7960" y="5246"/>
                  </a:lnTo>
                  <a:lnTo>
                    <a:pt x="7887" y="5209"/>
                  </a:lnTo>
                  <a:lnTo>
                    <a:pt x="7593" y="5319"/>
                  </a:lnTo>
                  <a:lnTo>
                    <a:pt x="7300" y="5466"/>
                  </a:lnTo>
                  <a:lnTo>
                    <a:pt x="7190" y="5356"/>
                  </a:lnTo>
                  <a:lnTo>
                    <a:pt x="7080" y="5246"/>
                  </a:lnTo>
                  <a:lnTo>
                    <a:pt x="7373" y="5099"/>
                  </a:lnTo>
                  <a:lnTo>
                    <a:pt x="7703" y="4952"/>
                  </a:lnTo>
                  <a:close/>
                  <a:moveTo>
                    <a:pt x="8070" y="5356"/>
                  </a:moveTo>
                  <a:lnTo>
                    <a:pt x="8180" y="5466"/>
                  </a:lnTo>
                  <a:lnTo>
                    <a:pt x="7923" y="5576"/>
                  </a:lnTo>
                  <a:lnTo>
                    <a:pt x="7923" y="5576"/>
                  </a:lnTo>
                  <a:lnTo>
                    <a:pt x="8033" y="5429"/>
                  </a:lnTo>
                  <a:lnTo>
                    <a:pt x="8070" y="5356"/>
                  </a:lnTo>
                  <a:close/>
                  <a:moveTo>
                    <a:pt x="7556" y="5612"/>
                  </a:moveTo>
                  <a:lnTo>
                    <a:pt x="7483" y="5722"/>
                  </a:lnTo>
                  <a:lnTo>
                    <a:pt x="7483" y="5686"/>
                  </a:lnTo>
                  <a:lnTo>
                    <a:pt x="7556" y="5612"/>
                  </a:lnTo>
                  <a:close/>
                  <a:moveTo>
                    <a:pt x="8327" y="5649"/>
                  </a:moveTo>
                  <a:lnTo>
                    <a:pt x="8327" y="5686"/>
                  </a:lnTo>
                  <a:lnTo>
                    <a:pt x="7850" y="6163"/>
                  </a:lnTo>
                  <a:lnTo>
                    <a:pt x="7740" y="6016"/>
                  </a:lnTo>
                  <a:lnTo>
                    <a:pt x="7997" y="5796"/>
                  </a:lnTo>
                  <a:lnTo>
                    <a:pt x="8327" y="5649"/>
                  </a:lnTo>
                  <a:close/>
                  <a:moveTo>
                    <a:pt x="8437" y="5796"/>
                  </a:moveTo>
                  <a:lnTo>
                    <a:pt x="8584" y="6053"/>
                  </a:lnTo>
                  <a:lnTo>
                    <a:pt x="8143" y="6163"/>
                  </a:lnTo>
                  <a:lnTo>
                    <a:pt x="8437" y="5796"/>
                  </a:lnTo>
                  <a:close/>
                  <a:moveTo>
                    <a:pt x="8437" y="6346"/>
                  </a:moveTo>
                  <a:lnTo>
                    <a:pt x="8180" y="6676"/>
                  </a:lnTo>
                  <a:lnTo>
                    <a:pt x="8107" y="6493"/>
                  </a:lnTo>
                  <a:lnTo>
                    <a:pt x="8437" y="6346"/>
                  </a:lnTo>
                  <a:close/>
                  <a:moveTo>
                    <a:pt x="8767" y="6309"/>
                  </a:moveTo>
                  <a:lnTo>
                    <a:pt x="8840" y="6419"/>
                  </a:lnTo>
                  <a:lnTo>
                    <a:pt x="8547" y="6676"/>
                  </a:lnTo>
                  <a:lnTo>
                    <a:pt x="8767" y="6309"/>
                  </a:lnTo>
                  <a:close/>
                  <a:moveTo>
                    <a:pt x="9024" y="4695"/>
                  </a:moveTo>
                  <a:lnTo>
                    <a:pt x="9244" y="4732"/>
                  </a:lnTo>
                  <a:lnTo>
                    <a:pt x="9464" y="4805"/>
                  </a:lnTo>
                  <a:lnTo>
                    <a:pt x="9647" y="4915"/>
                  </a:lnTo>
                  <a:lnTo>
                    <a:pt x="9831" y="5062"/>
                  </a:lnTo>
                  <a:lnTo>
                    <a:pt x="9904" y="5099"/>
                  </a:lnTo>
                  <a:lnTo>
                    <a:pt x="9941" y="5099"/>
                  </a:lnTo>
                  <a:lnTo>
                    <a:pt x="10051" y="5209"/>
                  </a:lnTo>
                  <a:lnTo>
                    <a:pt x="10161" y="5429"/>
                  </a:lnTo>
                  <a:lnTo>
                    <a:pt x="10198" y="5649"/>
                  </a:lnTo>
                  <a:lnTo>
                    <a:pt x="10234" y="5869"/>
                  </a:lnTo>
                  <a:lnTo>
                    <a:pt x="10198" y="6089"/>
                  </a:lnTo>
                  <a:lnTo>
                    <a:pt x="10161" y="6346"/>
                  </a:lnTo>
                  <a:lnTo>
                    <a:pt x="10088" y="6566"/>
                  </a:lnTo>
                  <a:lnTo>
                    <a:pt x="9941" y="7006"/>
                  </a:lnTo>
                  <a:lnTo>
                    <a:pt x="9904" y="7080"/>
                  </a:lnTo>
                  <a:lnTo>
                    <a:pt x="9647" y="6676"/>
                  </a:lnTo>
                  <a:lnTo>
                    <a:pt x="9024" y="5832"/>
                  </a:lnTo>
                  <a:lnTo>
                    <a:pt x="8620" y="5282"/>
                  </a:lnTo>
                  <a:lnTo>
                    <a:pt x="8400" y="5025"/>
                  </a:lnTo>
                  <a:lnTo>
                    <a:pt x="8143" y="4842"/>
                  </a:lnTo>
                  <a:lnTo>
                    <a:pt x="8584" y="4732"/>
                  </a:lnTo>
                  <a:lnTo>
                    <a:pt x="8804" y="4695"/>
                  </a:lnTo>
                  <a:close/>
                  <a:moveTo>
                    <a:pt x="1064" y="3962"/>
                  </a:moveTo>
                  <a:lnTo>
                    <a:pt x="1357" y="4182"/>
                  </a:lnTo>
                  <a:lnTo>
                    <a:pt x="1651" y="4329"/>
                  </a:lnTo>
                  <a:lnTo>
                    <a:pt x="2348" y="4585"/>
                  </a:lnTo>
                  <a:lnTo>
                    <a:pt x="2458" y="4659"/>
                  </a:lnTo>
                  <a:lnTo>
                    <a:pt x="2494" y="4695"/>
                  </a:lnTo>
                  <a:lnTo>
                    <a:pt x="2568" y="4732"/>
                  </a:lnTo>
                  <a:lnTo>
                    <a:pt x="2641" y="4695"/>
                  </a:lnTo>
                  <a:lnTo>
                    <a:pt x="4329" y="5319"/>
                  </a:lnTo>
                  <a:lnTo>
                    <a:pt x="4329" y="5356"/>
                  </a:lnTo>
                  <a:lnTo>
                    <a:pt x="4292" y="5319"/>
                  </a:lnTo>
                  <a:lnTo>
                    <a:pt x="3888" y="5172"/>
                  </a:lnTo>
                  <a:lnTo>
                    <a:pt x="3705" y="5136"/>
                  </a:lnTo>
                  <a:lnTo>
                    <a:pt x="3485" y="5099"/>
                  </a:lnTo>
                  <a:lnTo>
                    <a:pt x="3448" y="5136"/>
                  </a:lnTo>
                  <a:lnTo>
                    <a:pt x="3411" y="5172"/>
                  </a:lnTo>
                  <a:lnTo>
                    <a:pt x="3448" y="5246"/>
                  </a:lnTo>
                  <a:lnTo>
                    <a:pt x="3595" y="5392"/>
                  </a:lnTo>
                  <a:lnTo>
                    <a:pt x="3852" y="5539"/>
                  </a:lnTo>
                  <a:lnTo>
                    <a:pt x="4108" y="5686"/>
                  </a:lnTo>
                  <a:lnTo>
                    <a:pt x="4402" y="5759"/>
                  </a:lnTo>
                  <a:lnTo>
                    <a:pt x="4365" y="5906"/>
                  </a:lnTo>
                  <a:lnTo>
                    <a:pt x="4035" y="5906"/>
                  </a:lnTo>
                  <a:lnTo>
                    <a:pt x="3742" y="5869"/>
                  </a:lnTo>
                  <a:lnTo>
                    <a:pt x="3411" y="5759"/>
                  </a:lnTo>
                  <a:lnTo>
                    <a:pt x="3228" y="5686"/>
                  </a:lnTo>
                  <a:lnTo>
                    <a:pt x="3191" y="5612"/>
                  </a:lnTo>
                  <a:lnTo>
                    <a:pt x="3155" y="5576"/>
                  </a:lnTo>
                  <a:lnTo>
                    <a:pt x="3118" y="5539"/>
                  </a:lnTo>
                  <a:lnTo>
                    <a:pt x="3081" y="5502"/>
                  </a:lnTo>
                  <a:lnTo>
                    <a:pt x="3045" y="5502"/>
                  </a:lnTo>
                  <a:lnTo>
                    <a:pt x="3008" y="5539"/>
                  </a:lnTo>
                  <a:lnTo>
                    <a:pt x="2971" y="5649"/>
                  </a:lnTo>
                  <a:lnTo>
                    <a:pt x="2971" y="5722"/>
                  </a:lnTo>
                  <a:lnTo>
                    <a:pt x="3008" y="5796"/>
                  </a:lnTo>
                  <a:lnTo>
                    <a:pt x="3045" y="5869"/>
                  </a:lnTo>
                  <a:lnTo>
                    <a:pt x="3191" y="6016"/>
                  </a:lnTo>
                  <a:lnTo>
                    <a:pt x="3338" y="6126"/>
                  </a:lnTo>
                  <a:lnTo>
                    <a:pt x="3522" y="6199"/>
                  </a:lnTo>
                  <a:lnTo>
                    <a:pt x="3742" y="6273"/>
                  </a:lnTo>
                  <a:lnTo>
                    <a:pt x="3962" y="6309"/>
                  </a:lnTo>
                  <a:lnTo>
                    <a:pt x="4182" y="6309"/>
                  </a:lnTo>
                  <a:lnTo>
                    <a:pt x="3962" y="6676"/>
                  </a:lnTo>
                  <a:lnTo>
                    <a:pt x="3742" y="6603"/>
                  </a:lnTo>
                  <a:lnTo>
                    <a:pt x="3228" y="6456"/>
                  </a:lnTo>
                  <a:lnTo>
                    <a:pt x="2971" y="6419"/>
                  </a:lnTo>
                  <a:lnTo>
                    <a:pt x="2715" y="6383"/>
                  </a:lnTo>
                  <a:lnTo>
                    <a:pt x="2641" y="6383"/>
                  </a:lnTo>
                  <a:lnTo>
                    <a:pt x="2641" y="6456"/>
                  </a:lnTo>
                  <a:lnTo>
                    <a:pt x="2641" y="6493"/>
                  </a:lnTo>
                  <a:lnTo>
                    <a:pt x="2678" y="6529"/>
                  </a:lnTo>
                  <a:lnTo>
                    <a:pt x="2861" y="6676"/>
                  </a:lnTo>
                  <a:lnTo>
                    <a:pt x="3081" y="6786"/>
                  </a:lnTo>
                  <a:lnTo>
                    <a:pt x="3522" y="6970"/>
                  </a:lnTo>
                  <a:lnTo>
                    <a:pt x="3742" y="7080"/>
                  </a:lnTo>
                  <a:lnTo>
                    <a:pt x="3632" y="7226"/>
                  </a:lnTo>
                  <a:lnTo>
                    <a:pt x="3522" y="7336"/>
                  </a:lnTo>
                  <a:lnTo>
                    <a:pt x="2935" y="7080"/>
                  </a:lnTo>
                  <a:lnTo>
                    <a:pt x="2311" y="6823"/>
                  </a:lnTo>
                  <a:lnTo>
                    <a:pt x="2238" y="6823"/>
                  </a:lnTo>
                  <a:lnTo>
                    <a:pt x="2201" y="6860"/>
                  </a:lnTo>
                  <a:lnTo>
                    <a:pt x="2201" y="6896"/>
                  </a:lnTo>
                  <a:lnTo>
                    <a:pt x="2201" y="6970"/>
                  </a:lnTo>
                  <a:lnTo>
                    <a:pt x="2458" y="7190"/>
                  </a:lnTo>
                  <a:lnTo>
                    <a:pt x="2678" y="7410"/>
                  </a:lnTo>
                  <a:lnTo>
                    <a:pt x="2971" y="7557"/>
                  </a:lnTo>
                  <a:lnTo>
                    <a:pt x="3265" y="7703"/>
                  </a:lnTo>
                  <a:lnTo>
                    <a:pt x="2971" y="7960"/>
                  </a:lnTo>
                  <a:lnTo>
                    <a:pt x="2641" y="7960"/>
                  </a:lnTo>
                  <a:lnTo>
                    <a:pt x="2311" y="7887"/>
                  </a:lnTo>
                  <a:lnTo>
                    <a:pt x="1981" y="7777"/>
                  </a:lnTo>
                  <a:lnTo>
                    <a:pt x="1871" y="7777"/>
                  </a:lnTo>
                  <a:lnTo>
                    <a:pt x="1834" y="7813"/>
                  </a:lnTo>
                  <a:lnTo>
                    <a:pt x="1797" y="7850"/>
                  </a:lnTo>
                  <a:lnTo>
                    <a:pt x="1797" y="7923"/>
                  </a:lnTo>
                  <a:lnTo>
                    <a:pt x="1834" y="8070"/>
                  </a:lnTo>
                  <a:lnTo>
                    <a:pt x="1944" y="8143"/>
                  </a:lnTo>
                  <a:lnTo>
                    <a:pt x="2091" y="8217"/>
                  </a:lnTo>
                  <a:lnTo>
                    <a:pt x="2238" y="8290"/>
                  </a:lnTo>
                  <a:lnTo>
                    <a:pt x="2348" y="8327"/>
                  </a:lnTo>
                  <a:lnTo>
                    <a:pt x="2164" y="8364"/>
                  </a:lnTo>
                  <a:lnTo>
                    <a:pt x="1944" y="8364"/>
                  </a:lnTo>
                  <a:lnTo>
                    <a:pt x="1761" y="8327"/>
                  </a:lnTo>
                  <a:lnTo>
                    <a:pt x="1541" y="8253"/>
                  </a:lnTo>
                  <a:lnTo>
                    <a:pt x="1247" y="8070"/>
                  </a:lnTo>
                  <a:lnTo>
                    <a:pt x="1027" y="7850"/>
                  </a:lnTo>
                  <a:lnTo>
                    <a:pt x="844" y="7593"/>
                  </a:lnTo>
                  <a:lnTo>
                    <a:pt x="697" y="7300"/>
                  </a:lnTo>
                  <a:lnTo>
                    <a:pt x="624" y="6970"/>
                  </a:lnTo>
                  <a:lnTo>
                    <a:pt x="550" y="6676"/>
                  </a:lnTo>
                  <a:lnTo>
                    <a:pt x="550" y="6346"/>
                  </a:lnTo>
                  <a:lnTo>
                    <a:pt x="550" y="6016"/>
                  </a:lnTo>
                  <a:lnTo>
                    <a:pt x="624" y="5502"/>
                  </a:lnTo>
                  <a:lnTo>
                    <a:pt x="734" y="4989"/>
                  </a:lnTo>
                  <a:lnTo>
                    <a:pt x="1064" y="3962"/>
                  </a:lnTo>
                  <a:close/>
                  <a:moveTo>
                    <a:pt x="6786" y="5429"/>
                  </a:moveTo>
                  <a:lnTo>
                    <a:pt x="6860" y="5649"/>
                  </a:lnTo>
                  <a:lnTo>
                    <a:pt x="6970" y="5832"/>
                  </a:lnTo>
                  <a:lnTo>
                    <a:pt x="7006" y="5906"/>
                  </a:lnTo>
                  <a:lnTo>
                    <a:pt x="7043" y="5979"/>
                  </a:lnTo>
                  <a:lnTo>
                    <a:pt x="7116" y="6016"/>
                  </a:lnTo>
                  <a:lnTo>
                    <a:pt x="7813" y="7006"/>
                  </a:lnTo>
                  <a:lnTo>
                    <a:pt x="8143" y="7520"/>
                  </a:lnTo>
                  <a:lnTo>
                    <a:pt x="8143" y="7667"/>
                  </a:lnTo>
                  <a:lnTo>
                    <a:pt x="8143" y="7740"/>
                  </a:lnTo>
                  <a:lnTo>
                    <a:pt x="8217" y="7813"/>
                  </a:lnTo>
                  <a:lnTo>
                    <a:pt x="8290" y="7850"/>
                  </a:lnTo>
                  <a:lnTo>
                    <a:pt x="8363" y="7850"/>
                  </a:lnTo>
                  <a:lnTo>
                    <a:pt x="8400" y="7813"/>
                  </a:lnTo>
                  <a:lnTo>
                    <a:pt x="8510" y="7887"/>
                  </a:lnTo>
                  <a:lnTo>
                    <a:pt x="8584" y="7923"/>
                  </a:lnTo>
                  <a:lnTo>
                    <a:pt x="8694" y="7960"/>
                  </a:lnTo>
                  <a:lnTo>
                    <a:pt x="8767" y="7923"/>
                  </a:lnTo>
                  <a:lnTo>
                    <a:pt x="8877" y="7997"/>
                  </a:lnTo>
                  <a:lnTo>
                    <a:pt x="8987" y="7997"/>
                  </a:lnTo>
                  <a:lnTo>
                    <a:pt x="9060" y="8033"/>
                  </a:lnTo>
                  <a:lnTo>
                    <a:pt x="9134" y="7997"/>
                  </a:lnTo>
                  <a:lnTo>
                    <a:pt x="9207" y="7923"/>
                  </a:lnTo>
                  <a:lnTo>
                    <a:pt x="9207" y="7813"/>
                  </a:lnTo>
                  <a:lnTo>
                    <a:pt x="9207" y="7740"/>
                  </a:lnTo>
                  <a:lnTo>
                    <a:pt x="9134" y="7667"/>
                  </a:lnTo>
                  <a:lnTo>
                    <a:pt x="9170" y="7557"/>
                  </a:lnTo>
                  <a:lnTo>
                    <a:pt x="9207" y="7483"/>
                  </a:lnTo>
                  <a:lnTo>
                    <a:pt x="9244" y="7410"/>
                  </a:lnTo>
                  <a:lnTo>
                    <a:pt x="9244" y="7373"/>
                  </a:lnTo>
                  <a:lnTo>
                    <a:pt x="9207" y="7300"/>
                  </a:lnTo>
                  <a:lnTo>
                    <a:pt x="9170" y="7263"/>
                  </a:lnTo>
                  <a:lnTo>
                    <a:pt x="9134" y="7226"/>
                  </a:lnTo>
                  <a:lnTo>
                    <a:pt x="8987" y="7226"/>
                  </a:lnTo>
                  <a:lnTo>
                    <a:pt x="8694" y="7336"/>
                  </a:lnTo>
                  <a:lnTo>
                    <a:pt x="8694" y="7300"/>
                  </a:lnTo>
                  <a:lnTo>
                    <a:pt x="8877" y="7153"/>
                  </a:lnTo>
                  <a:lnTo>
                    <a:pt x="9060" y="6970"/>
                  </a:lnTo>
                  <a:lnTo>
                    <a:pt x="9134" y="6860"/>
                  </a:lnTo>
                  <a:lnTo>
                    <a:pt x="9244" y="7043"/>
                  </a:lnTo>
                  <a:lnTo>
                    <a:pt x="9501" y="7446"/>
                  </a:lnTo>
                  <a:lnTo>
                    <a:pt x="9537" y="7593"/>
                  </a:lnTo>
                  <a:lnTo>
                    <a:pt x="9317" y="7887"/>
                  </a:lnTo>
                  <a:lnTo>
                    <a:pt x="9024" y="8143"/>
                  </a:lnTo>
                  <a:lnTo>
                    <a:pt x="8730" y="8364"/>
                  </a:lnTo>
                  <a:lnTo>
                    <a:pt x="8400" y="8547"/>
                  </a:lnTo>
                  <a:lnTo>
                    <a:pt x="8070" y="8657"/>
                  </a:lnTo>
                  <a:lnTo>
                    <a:pt x="7703" y="8694"/>
                  </a:lnTo>
                  <a:lnTo>
                    <a:pt x="7520" y="8694"/>
                  </a:lnTo>
                  <a:lnTo>
                    <a:pt x="7373" y="8657"/>
                  </a:lnTo>
                  <a:lnTo>
                    <a:pt x="7190" y="8620"/>
                  </a:lnTo>
                  <a:lnTo>
                    <a:pt x="7006" y="8547"/>
                  </a:lnTo>
                  <a:lnTo>
                    <a:pt x="6823" y="8437"/>
                  </a:lnTo>
                  <a:lnTo>
                    <a:pt x="6676" y="8290"/>
                  </a:lnTo>
                  <a:lnTo>
                    <a:pt x="6419" y="7997"/>
                  </a:lnTo>
                  <a:lnTo>
                    <a:pt x="6199" y="7667"/>
                  </a:lnTo>
                  <a:lnTo>
                    <a:pt x="6053" y="7300"/>
                  </a:lnTo>
                  <a:lnTo>
                    <a:pt x="6016" y="6896"/>
                  </a:lnTo>
                  <a:lnTo>
                    <a:pt x="6016" y="6676"/>
                  </a:lnTo>
                  <a:lnTo>
                    <a:pt x="6053" y="6493"/>
                  </a:lnTo>
                  <a:lnTo>
                    <a:pt x="6089" y="6309"/>
                  </a:lnTo>
                  <a:lnTo>
                    <a:pt x="6163" y="6126"/>
                  </a:lnTo>
                  <a:lnTo>
                    <a:pt x="6273" y="5943"/>
                  </a:lnTo>
                  <a:lnTo>
                    <a:pt x="6383" y="5759"/>
                  </a:lnTo>
                  <a:lnTo>
                    <a:pt x="6566" y="5576"/>
                  </a:lnTo>
                  <a:lnTo>
                    <a:pt x="6786" y="5429"/>
                  </a:lnTo>
                  <a:close/>
                  <a:moveTo>
                    <a:pt x="3852" y="0"/>
                  </a:moveTo>
                  <a:lnTo>
                    <a:pt x="3522" y="37"/>
                  </a:lnTo>
                  <a:lnTo>
                    <a:pt x="3191" y="110"/>
                  </a:lnTo>
                  <a:lnTo>
                    <a:pt x="2898" y="257"/>
                  </a:lnTo>
                  <a:lnTo>
                    <a:pt x="2604" y="440"/>
                  </a:lnTo>
                  <a:lnTo>
                    <a:pt x="2348" y="660"/>
                  </a:lnTo>
                  <a:lnTo>
                    <a:pt x="2091" y="660"/>
                  </a:lnTo>
                  <a:lnTo>
                    <a:pt x="1871" y="734"/>
                  </a:lnTo>
                  <a:lnTo>
                    <a:pt x="1687" y="880"/>
                  </a:lnTo>
                  <a:lnTo>
                    <a:pt x="1541" y="1064"/>
                  </a:lnTo>
                  <a:lnTo>
                    <a:pt x="1394" y="1284"/>
                  </a:lnTo>
                  <a:lnTo>
                    <a:pt x="1321" y="1504"/>
                  </a:lnTo>
                  <a:lnTo>
                    <a:pt x="1137" y="1944"/>
                  </a:lnTo>
                  <a:lnTo>
                    <a:pt x="660" y="3522"/>
                  </a:lnTo>
                  <a:lnTo>
                    <a:pt x="404" y="4292"/>
                  </a:lnTo>
                  <a:lnTo>
                    <a:pt x="183" y="5062"/>
                  </a:lnTo>
                  <a:lnTo>
                    <a:pt x="37" y="5759"/>
                  </a:lnTo>
                  <a:lnTo>
                    <a:pt x="0" y="6126"/>
                  </a:lnTo>
                  <a:lnTo>
                    <a:pt x="0" y="6456"/>
                  </a:lnTo>
                  <a:lnTo>
                    <a:pt x="0" y="6786"/>
                  </a:lnTo>
                  <a:lnTo>
                    <a:pt x="73" y="7153"/>
                  </a:lnTo>
                  <a:lnTo>
                    <a:pt x="183" y="7483"/>
                  </a:lnTo>
                  <a:lnTo>
                    <a:pt x="330" y="7813"/>
                  </a:lnTo>
                  <a:lnTo>
                    <a:pt x="477" y="8033"/>
                  </a:lnTo>
                  <a:lnTo>
                    <a:pt x="660" y="8253"/>
                  </a:lnTo>
                  <a:lnTo>
                    <a:pt x="880" y="8474"/>
                  </a:lnTo>
                  <a:lnTo>
                    <a:pt x="1101" y="8657"/>
                  </a:lnTo>
                  <a:lnTo>
                    <a:pt x="1357" y="8767"/>
                  </a:lnTo>
                  <a:lnTo>
                    <a:pt x="1651" y="8877"/>
                  </a:lnTo>
                  <a:lnTo>
                    <a:pt x="1908" y="8914"/>
                  </a:lnTo>
                  <a:lnTo>
                    <a:pt x="2201" y="8950"/>
                  </a:lnTo>
                  <a:lnTo>
                    <a:pt x="2458" y="8914"/>
                  </a:lnTo>
                  <a:lnTo>
                    <a:pt x="2678" y="8840"/>
                  </a:lnTo>
                  <a:lnTo>
                    <a:pt x="2898" y="8730"/>
                  </a:lnTo>
                  <a:lnTo>
                    <a:pt x="3081" y="8620"/>
                  </a:lnTo>
                  <a:lnTo>
                    <a:pt x="3448" y="8290"/>
                  </a:lnTo>
                  <a:lnTo>
                    <a:pt x="3778" y="7923"/>
                  </a:lnTo>
                  <a:lnTo>
                    <a:pt x="3815" y="7960"/>
                  </a:lnTo>
                  <a:lnTo>
                    <a:pt x="3925" y="7960"/>
                  </a:lnTo>
                  <a:lnTo>
                    <a:pt x="4035" y="7887"/>
                  </a:lnTo>
                  <a:lnTo>
                    <a:pt x="4108" y="7813"/>
                  </a:lnTo>
                  <a:lnTo>
                    <a:pt x="4108" y="7740"/>
                  </a:lnTo>
                  <a:lnTo>
                    <a:pt x="4072" y="7593"/>
                  </a:lnTo>
                  <a:lnTo>
                    <a:pt x="4182" y="7446"/>
                  </a:lnTo>
                  <a:lnTo>
                    <a:pt x="4512" y="6896"/>
                  </a:lnTo>
                  <a:lnTo>
                    <a:pt x="4769" y="6309"/>
                  </a:lnTo>
                  <a:lnTo>
                    <a:pt x="5025" y="5722"/>
                  </a:lnTo>
                  <a:lnTo>
                    <a:pt x="5209" y="5099"/>
                  </a:lnTo>
                  <a:lnTo>
                    <a:pt x="5246" y="5062"/>
                  </a:lnTo>
                  <a:lnTo>
                    <a:pt x="5282" y="4989"/>
                  </a:lnTo>
                  <a:lnTo>
                    <a:pt x="5282" y="4915"/>
                  </a:lnTo>
                  <a:lnTo>
                    <a:pt x="5466" y="4292"/>
                  </a:lnTo>
                  <a:lnTo>
                    <a:pt x="5612" y="3632"/>
                  </a:lnTo>
                  <a:lnTo>
                    <a:pt x="5722" y="2971"/>
                  </a:lnTo>
                  <a:lnTo>
                    <a:pt x="5796" y="2311"/>
                  </a:lnTo>
                  <a:lnTo>
                    <a:pt x="5832" y="1981"/>
                  </a:lnTo>
                  <a:lnTo>
                    <a:pt x="5796" y="1651"/>
                  </a:lnTo>
                  <a:lnTo>
                    <a:pt x="5759" y="1357"/>
                  </a:lnTo>
                  <a:lnTo>
                    <a:pt x="5649" y="1064"/>
                  </a:lnTo>
                  <a:lnTo>
                    <a:pt x="5539" y="807"/>
                  </a:lnTo>
                  <a:lnTo>
                    <a:pt x="5356" y="587"/>
                  </a:lnTo>
                  <a:lnTo>
                    <a:pt x="5099" y="367"/>
                  </a:lnTo>
                  <a:lnTo>
                    <a:pt x="4842" y="184"/>
                  </a:lnTo>
                  <a:lnTo>
                    <a:pt x="4512" y="73"/>
                  </a:lnTo>
                  <a:lnTo>
                    <a:pt x="4182" y="0"/>
                  </a:lnTo>
                  <a:close/>
                  <a:moveTo>
                    <a:pt x="8730" y="3962"/>
                  </a:moveTo>
                  <a:lnTo>
                    <a:pt x="8584" y="4072"/>
                  </a:lnTo>
                  <a:lnTo>
                    <a:pt x="8437" y="4182"/>
                  </a:lnTo>
                  <a:lnTo>
                    <a:pt x="8327" y="4329"/>
                  </a:lnTo>
                  <a:lnTo>
                    <a:pt x="7887" y="4439"/>
                  </a:lnTo>
                  <a:lnTo>
                    <a:pt x="7336" y="4585"/>
                  </a:lnTo>
                  <a:lnTo>
                    <a:pt x="6786" y="4842"/>
                  </a:lnTo>
                  <a:lnTo>
                    <a:pt x="6566" y="4989"/>
                  </a:lnTo>
                  <a:lnTo>
                    <a:pt x="6309" y="5172"/>
                  </a:lnTo>
                  <a:lnTo>
                    <a:pt x="6089" y="5356"/>
                  </a:lnTo>
                  <a:lnTo>
                    <a:pt x="5906" y="5576"/>
                  </a:lnTo>
                  <a:lnTo>
                    <a:pt x="5759" y="5796"/>
                  </a:lnTo>
                  <a:lnTo>
                    <a:pt x="5612" y="6053"/>
                  </a:lnTo>
                  <a:lnTo>
                    <a:pt x="5539" y="6309"/>
                  </a:lnTo>
                  <a:lnTo>
                    <a:pt x="5502" y="6603"/>
                  </a:lnTo>
                  <a:lnTo>
                    <a:pt x="5466" y="6860"/>
                  </a:lnTo>
                  <a:lnTo>
                    <a:pt x="5502" y="7116"/>
                  </a:lnTo>
                  <a:lnTo>
                    <a:pt x="5539" y="7373"/>
                  </a:lnTo>
                  <a:lnTo>
                    <a:pt x="5612" y="7630"/>
                  </a:lnTo>
                  <a:lnTo>
                    <a:pt x="5722" y="7887"/>
                  </a:lnTo>
                  <a:lnTo>
                    <a:pt x="5869" y="8107"/>
                  </a:lnTo>
                  <a:lnTo>
                    <a:pt x="6016" y="8327"/>
                  </a:lnTo>
                  <a:lnTo>
                    <a:pt x="6199" y="8547"/>
                  </a:lnTo>
                  <a:lnTo>
                    <a:pt x="6419" y="8730"/>
                  </a:lnTo>
                  <a:lnTo>
                    <a:pt x="6639" y="8914"/>
                  </a:lnTo>
                  <a:lnTo>
                    <a:pt x="6860" y="9060"/>
                  </a:lnTo>
                  <a:lnTo>
                    <a:pt x="7116" y="9170"/>
                  </a:lnTo>
                  <a:lnTo>
                    <a:pt x="7410" y="9244"/>
                  </a:lnTo>
                  <a:lnTo>
                    <a:pt x="7703" y="9281"/>
                  </a:lnTo>
                  <a:lnTo>
                    <a:pt x="8033" y="9244"/>
                  </a:lnTo>
                  <a:lnTo>
                    <a:pt x="8327" y="9170"/>
                  </a:lnTo>
                  <a:lnTo>
                    <a:pt x="8620" y="9024"/>
                  </a:lnTo>
                  <a:lnTo>
                    <a:pt x="8877" y="8877"/>
                  </a:lnTo>
                  <a:lnTo>
                    <a:pt x="9391" y="8547"/>
                  </a:lnTo>
                  <a:lnTo>
                    <a:pt x="9611" y="8364"/>
                  </a:lnTo>
                  <a:lnTo>
                    <a:pt x="9794" y="8143"/>
                  </a:lnTo>
                  <a:lnTo>
                    <a:pt x="9977" y="7923"/>
                  </a:lnTo>
                  <a:lnTo>
                    <a:pt x="10161" y="7703"/>
                  </a:lnTo>
                  <a:lnTo>
                    <a:pt x="10418" y="7190"/>
                  </a:lnTo>
                  <a:lnTo>
                    <a:pt x="10638" y="6676"/>
                  </a:lnTo>
                  <a:lnTo>
                    <a:pt x="10711" y="6346"/>
                  </a:lnTo>
                  <a:lnTo>
                    <a:pt x="10748" y="6053"/>
                  </a:lnTo>
                  <a:lnTo>
                    <a:pt x="10748" y="5722"/>
                  </a:lnTo>
                  <a:lnTo>
                    <a:pt x="10711" y="5466"/>
                  </a:lnTo>
                  <a:lnTo>
                    <a:pt x="10601" y="5172"/>
                  </a:lnTo>
                  <a:lnTo>
                    <a:pt x="10454" y="4915"/>
                  </a:lnTo>
                  <a:lnTo>
                    <a:pt x="10271" y="4659"/>
                  </a:lnTo>
                  <a:lnTo>
                    <a:pt x="10051" y="4439"/>
                  </a:lnTo>
                  <a:lnTo>
                    <a:pt x="9794" y="4255"/>
                  </a:lnTo>
                  <a:lnTo>
                    <a:pt x="9537" y="4108"/>
                  </a:lnTo>
                  <a:lnTo>
                    <a:pt x="9244" y="3998"/>
                  </a:lnTo>
                  <a:lnTo>
                    <a:pt x="8950" y="3962"/>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16" name="Shape 316"/>
            <p:cNvSpPr/>
            <p:nvPr/>
          </p:nvSpPr>
          <p:spPr>
            <a:xfrm>
              <a:off x="6385050" y="4208725"/>
              <a:ext cx="422775" cy="298975"/>
            </a:xfrm>
            <a:custGeom>
              <a:avLst/>
              <a:gdLst/>
              <a:ahLst/>
              <a:cxnLst/>
              <a:rect l="0" t="0" r="0" b="0"/>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17" name="Shape 317"/>
            <p:cNvSpPr/>
            <p:nvPr/>
          </p:nvSpPr>
          <p:spPr>
            <a:xfrm>
              <a:off x="7121425" y="2437925"/>
              <a:ext cx="246700" cy="315500"/>
            </a:xfrm>
            <a:custGeom>
              <a:avLst/>
              <a:gdLst/>
              <a:ahLst/>
              <a:cxnLst/>
              <a:rect l="0" t="0" r="0" b="0"/>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18" name="Shape 318"/>
            <p:cNvSpPr/>
            <p:nvPr/>
          </p:nvSpPr>
          <p:spPr>
            <a:xfrm>
              <a:off x="6062250" y="3853825"/>
              <a:ext cx="332900" cy="376025"/>
            </a:xfrm>
            <a:custGeom>
              <a:avLst/>
              <a:gdLst/>
              <a:ahLst/>
              <a:cxnLst/>
              <a:rect l="0" t="0" r="0" b="0"/>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19" name="Shape 319"/>
            <p:cNvSpPr/>
            <p:nvPr/>
          </p:nvSpPr>
          <p:spPr>
            <a:xfrm>
              <a:off x="6023725" y="3167900"/>
              <a:ext cx="340250" cy="227450"/>
            </a:xfrm>
            <a:custGeom>
              <a:avLst/>
              <a:gdLst/>
              <a:ahLst/>
              <a:cxnLst/>
              <a:rect l="0" t="0" r="0" b="0"/>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20" name="Shape 320"/>
            <p:cNvSpPr/>
            <p:nvPr/>
          </p:nvSpPr>
          <p:spPr>
            <a:xfrm>
              <a:off x="7109500" y="3449425"/>
              <a:ext cx="154100" cy="165100"/>
            </a:xfrm>
            <a:custGeom>
              <a:avLst/>
              <a:gdLst/>
              <a:ahLst/>
              <a:cxnLst/>
              <a:rect l="0" t="0" r="0" b="0"/>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grpSp>
      <p:cxnSp>
        <p:nvCxnSpPr>
          <p:cNvPr id="321" name="Shape 321"/>
          <p:cNvCxnSpPr/>
          <p:nvPr/>
        </p:nvCxnSpPr>
        <p:spPr>
          <a:xfrm>
            <a:off x="850475" y="1375233"/>
            <a:ext cx="6037800" cy="0"/>
          </a:xfrm>
          <a:prstGeom prst="straightConnector1">
            <a:avLst/>
          </a:prstGeom>
          <a:noFill/>
          <a:ln w="19050" cap="rnd" cmpd="sng">
            <a:solidFill>
              <a:srgbClr val="A4C2F4"/>
            </a:solidFill>
            <a:prstDash val="dash"/>
            <a:round/>
            <a:headEnd type="none" w="med" len="med"/>
            <a:tailEnd type="none" w="med" len="med"/>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69"/>
        <p:cNvGrpSpPr/>
        <p:nvPr/>
      </p:nvGrpSpPr>
      <p:grpSpPr>
        <a:xfrm>
          <a:off x="0" y="0"/>
          <a:ext cx="0" cy="0"/>
          <a:chOff x="0" y="0"/>
          <a:chExt cx="0" cy="0"/>
        </a:xfrm>
      </p:grpSpPr>
      <p:sp>
        <p:nvSpPr>
          <p:cNvPr id="470" name="Shape 470"/>
          <p:cNvSpPr/>
          <p:nvPr/>
        </p:nvSpPr>
        <p:spPr>
          <a:xfrm>
            <a:off x="7302880" y="-392483"/>
            <a:ext cx="450550" cy="744979"/>
          </a:xfrm>
          <a:custGeom>
            <a:avLst/>
            <a:gdLst/>
            <a:ahLst/>
            <a:cxnLst/>
            <a:rect l="0" t="0" r="0" b="0"/>
            <a:pathLst>
              <a:path w="15884" h="19698" extrusionOk="0">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71" name="Shape 471"/>
          <p:cNvSpPr/>
          <p:nvPr/>
        </p:nvSpPr>
        <p:spPr>
          <a:xfrm>
            <a:off x="-35374" y="4489284"/>
            <a:ext cx="443260" cy="672893"/>
          </a:xfrm>
          <a:custGeom>
            <a:avLst/>
            <a:gdLst/>
            <a:ahLst/>
            <a:cxnLst/>
            <a:rect l="0" t="0" r="0" b="0"/>
            <a:pathLst>
              <a:path w="15627" h="17792" extrusionOk="0">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72" name="Shape 472"/>
          <p:cNvSpPr/>
          <p:nvPr/>
        </p:nvSpPr>
        <p:spPr>
          <a:xfrm>
            <a:off x="8817949" y="4586215"/>
            <a:ext cx="414157" cy="677016"/>
          </a:xfrm>
          <a:custGeom>
            <a:avLst/>
            <a:gdLst/>
            <a:ahLst/>
            <a:cxnLst/>
            <a:rect l="0" t="0" r="0" b="0"/>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73" name="Shape 473"/>
          <p:cNvSpPr/>
          <p:nvPr/>
        </p:nvSpPr>
        <p:spPr>
          <a:xfrm>
            <a:off x="8742974" y="5555569"/>
            <a:ext cx="495281" cy="453651"/>
          </a:xfrm>
          <a:custGeom>
            <a:avLst/>
            <a:gdLst/>
            <a:ahLst/>
            <a:cxnLst/>
            <a:rect l="0" t="0" r="0" b="0"/>
            <a:pathLst>
              <a:path w="17461" h="11995" extrusionOk="0">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74" name="Shape 474"/>
          <p:cNvSpPr/>
          <p:nvPr/>
        </p:nvSpPr>
        <p:spPr>
          <a:xfrm>
            <a:off x="8360955" y="6009221"/>
            <a:ext cx="372518" cy="513331"/>
          </a:xfrm>
          <a:custGeom>
            <a:avLst/>
            <a:gdLst/>
            <a:ahLst/>
            <a:cxnLst/>
            <a:rect l="0" t="0" r="0" b="0"/>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75" name="Shape 475"/>
          <p:cNvSpPr/>
          <p:nvPr/>
        </p:nvSpPr>
        <p:spPr>
          <a:xfrm>
            <a:off x="-77078" y="1984025"/>
            <a:ext cx="339602" cy="534156"/>
          </a:xfrm>
          <a:custGeom>
            <a:avLst/>
            <a:gdLst/>
            <a:ahLst/>
            <a:cxnLst/>
            <a:rect l="0" t="0" r="0" b="0"/>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76" name="Shape 476"/>
          <p:cNvSpPr/>
          <p:nvPr/>
        </p:nvSpPr>
        <p:spPr>
          <a:xfrm>
            <a:off x="8052572" y="6433681"/>
            <a:ext cx="589992" cy="552172"/>
          </a:xfrm>
          <a:custGeom>
            <a:avLst/>
            <a:gdLst/>
            <a:ahLst/>
            <a:cxnLst/>
            <a:rect l="0" t="0" r="0" b="0"/>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77" name="Shape 477"/>
          <p:cNvSpPr/>
          <p:nvPr/>
        </p:nvSpPr>
        <p:spPr>
          <a:xfrm>
            <a:off x="8052577" y="5509769"/>
            <a:ext cx="388118" cy="545251"/>
          </a:xfrm>
          <a:custGeom>
            <a:avLst/>
            <a:gdLst/>
            <a:ahLst/>
            <a:cxnLst/>
            <a:rect l="0" t="0" r="0" b="0"/>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78" name="Shape 478"/>
          <p:cNvSpPr/>
          <p:nvPr/>
        </p:nvSpPr>
        <p:spPr>
          <a:xfrm>
            <a:off x="7430898" y="6497562"/>
            <a:ext cx="297606" cy="281645"/>
          </a:xfrm>
          <a:custGeom>
            <a:avLst/>
            <a:gdLst/>
            <a:ahLst/>
            <a:cxnLst/>
            <a:rect l="0" t="0" r="0" b="0"/>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79" name="Shape 479"/>
          <p:cNvSpPr/>
          <p:nvPr/>
        </p:nvSpPr>
        <p:spPr>
          <a:xfrm>
            <a:off x="8749726" y="6600167"/>
            <a:ext cx="288245" cy="245603"/>
          </a:xfrm>
          <a:custGeom>
            <a:avLst/>
            <a:gdLst/>
            <a:ahLst/>
            <a:cxnLst/>
            <a:rect l="0" t="0" r="0" b="0"/>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80" name="Shape 480"/>
          <p:cNvSpPr/>
          <p:nvPr/>
        </p:nvSpPr>
        <p:spPr>
          <a:xfrm>
            <a:off x="8522444" y="5333706"/>
            <a:ext cx="306966" cy="513369"/>
          </a:xfrm>
          <a:custGeom>
            <a:avLst/>
            <a:gdLst/>
            <a:ahLst/>
            <a:cxnLst/>
            <a:rect l="0" t="0" r="0" b="0"/>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81" name="Shape 481"/>
          <p:cNvSpPr/>
          <p:nvPr/>
        </p:nvSpPr>
        <p:spPr>
          <a:xfrm>
            <a:off x="8829403" y="6111825"/>
            <a:ext cx="391238" cy="385727"/>
          </a:xfrm>
          <a:custGeom>
            <a:avLst/>
            <a:gdLst/>
            <a:ahLst/>
            <a:cxnLst/>
            <a:rect l="0" t="0" r="0" b="0"/>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82" name="Shape 482"/>
          <p:cNvSpPr/>
          <p:nvPr/>
        </p:nvSpPr>
        <p:spPr>
          <a:xfrm>
            <a:off x="8963980" y="1784958"/>
            <a:ext cx="180033" cy="498052"/>
          </a:xfrm>
          <a:custGeom>
            <a:avLst/>
            <a:gdLst/>
            <a:ahLst/>
            <a:cxnLst/>
            <a:rect l="0" t="0" r="0" b="0"/>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83" name="Shape 483"/>
          <p:cNvSpPr/>
          <p:nvPr/>
        </p:nvSpPr>
        <p:spPr>
          <a:xfrm rot="-2426120">
            <a:off x="7110132" y="6502682"/>
            <a:ext cx="279910" cy="477295"/>
          </a:xfrm>
          <a:custGeom>
            <a:avLst/>
            <a:gdLst/>
            <a:ahLst/>
            <a:cxnLst/>
            <a:rect l="0" t="0" r="0" b="0"/>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84" name="Shape 484"/>
          <p:cNvSpPr/>
          <p:nvPr/>
        </p:nvSpPr>
        <p:spPr>
          <a:xfrm>
            <a:off x="7659648" y="5826928"/>
            <a:ext cx="377708" cy="568851"/>
          </a:xfrm>
          <a:custGeom>
            <a:avLst/>
            <a:gdLst/>
            <a:ahLst/>
            <a:cxnLst/>
            <a:rect l="0" t="0" r="0" b="0"/>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85" name="Shape 485"/>
          <p:cNvSpPr/>
          <p:nvPr/>
        </p:nvSpPr>
        <p:spPr>
          <a:xfrm>
            <a:off x="8797588" y="4104977"/>
            <a:ext cx="386048" cy="344087"/>
          </a:xfrm>
          <a:custGeom>
            <a:avLst/>
            <a:gdLst/>
            <a:ahLst/>
            <a:cxnLst/>
            <a:rect l="0" t="0" r="0" b="0"/>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86" name="Shape 486"/>
          <p:cNvSpPr/>
          <p:nvPr/>
        </p:nvSpPr>
        <p:spPr>
          <a:xfrm>
            <a:off x="7782420" y="6513509"/>
            <a:ext cx="174842" cy="249763"/>
          </a:xfrm>
          <a:custGeom>
            <a:avLst/>
            <a:gdLst/>
            <a:ahLst/>
            <a:cxnLst/>
            <a:rect l="0" t="0" r="0" b="0"/>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87" name="Shape 487"/>
          <p:cNvSpPr/>
          <p:nvPr/>
        </p:nvSpPr>
        <p:spPr>
          <a:xfrm>
            <a:off x="346878" y="811487"/>
            <a:ext cx="210213" cy="611852"/>
          </a:xfrm>
          <a:custGeom>
            <a:avLst/>
            <a:gdLst/>
            <a:ahLst/>
            <a:cxnLst/>
            <a:rect l="0" t="0" r="0" b="0"/>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88" name="Shape 488"/>
          <p:cNvSpPr/>
          <p:nvPr/>
        </p:nvSpPr>
        <p:spPr>
          <a:xfrm>
            <a:off x="645011" y="474615"/>
            <a:ext cx="414157" cy="677016"/>
          </a:xfrm>
          <a:custGeom>
            <a:avLst/>
            <a:gdLst/>
            <a:ahLst/>
            <a:cxnLst/>
            <a:rect l="0" t="0" r="0" b="0"/>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89" name="Shape 489"/>
          <p:cNvSpPr/>
          <p:nvPr/>
        </p:nvSpPr>
        <p:spPr>
          <a:xfrm>
            <a:off x="8318810" y="-39763"/>
            <a:ext cx="456818" cy="567451"/>
          </a:xfrm>
          <a:custGeom>
            <a:avLst/>
            <a:gdLst/>
            <a:ahLst/>
            <a:cxnLst/>
            <a:rect l="0" t="0" r="0" b="0"/>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90" name="Shape 490"/>
          <p:cNvSpPr/>
          <p:nvPr/>
        </p:nvSpPr>
        <p:spPr>
          <a:xfrm>
            <a:off x="-8" y="1351155"/>
            <a:ext cx="372518" cy="513331"/>
          </a:xfrm>
          <a:custGeom>
            <a:avLst/>
            <a:gdLst/>
            <a:ahLst/>
            <a:cxnLst/>
            <a:rect l="0" t="0" r="0" b="0"/>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91" name="Shape 491"/>
          <p:cNvSpPr/>
          <p:nvPr/>
        </p:nvSpPr>
        <p:spPr>
          <a:xfrm>
            <a:off x="8699356" y="238816"/>
            <a:ext cx="521292" cy="718656"/>
          </a:xfrm>
          <a:custGeom>
            <a:avLst/>
            <a:gdLst/>
            <a:ahLst/>
            <a:cxnLst/>
            <a:rect l="0" t="0" r="0" b="0"/>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92" name="Shape 492"/>
          <p:cNvSpPr/>
          <p:nvPr/>
        </p:nvSpPr>
        <p:spPr>
          <a:xfrm>
            <a:off x="700454" y="6076801"/>
            <a:ext cx="504670" cy="534169"/>
          </a:xfrm>
          <a:custGeom>
            <a:avLst/>
            <a:gdLst/>
            <a:ahLst/>
            <a:cxnLst/>
            <a:rect l="0" t="0" r="0" b="0"/>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93" name="Shape 493"/>
          <p:cNvSpPr/>
          <p:nvPr/>
        </p:nvSpPr>
        <p:spPr>
          <a:xfrm>
            <a:off x="258967" y="-115001"/>
            <a:ext cx="470320" cy="589613"/>
          </a:xfrm>
          <a:custGeom>
            <a:avLst/>
            <a:gdLst/>
            <a:ahLst/>
            <a:cxnLst/>
            <a:rect l="0" t="0" r="0" b="0"/>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94" name="Shape 494"/>
          <p:cNvSpPr/>
          <p:nvPr/>
        </p:nvSpPr>
        <p:spPr>
          <a:xfrm>
            <a:off x="-35016" y="5434125"/>
            <a:ext cx="339602" cy="534156"/>
          </a:xfrm>
          <a:custGeom>
            <a:avLst/>
            <a:gdLst/>
            <a:ahLst/>
            <a:cxnLst/>
            <a:rect l="0" t="0" r="0" b="0"/>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95" name="Shape 495"/>
          <p:cNvSpPr/>
          <p:nvPr/>
        </p:nvSpPr>
        <p:spPr>
          <a:xfrm>
            <a:off x="721259" y="6664025"/>
            <a:ext cx="463059" cy="237283"/>
          </a:xfrm>
          <a:custGeom>
            <a:avLst/>
            <a:gdLst/>
            <a:ahLst/>
            <a:cxnLst/>
            <a:rect l="0" t="0" r="0" b="0"/>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96" name="Shape 496"/>
          <p:cNvSpPr/>
          <p:nvPr/>
        </p:nvSpPr>
        <p:spPr>
          <a:xfrm>
            <a:off x="-243128" y="72281"/>
            <a:ext cx="589992" cy="552172"/>
          </a:xfrm>
          <a:custGeom>
            <a:avLst/>
            <a:gdLst/>
            <a:ahLst/>
            <a:cxnLst/>
            <a:rect l="0" t="0" r="0" b="0"/>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97" name="Shape 497"/>
          <p:cNvSpPr/>
          <p:nvPr/>
        </p:nvSpPr>
        <p:spPr>
          <a:xfrm>
            <a:off x="7842052" y="-134498"/>
            <a:ext cx="388118" cy="545251"/>
          </a:xfrm>
          <a:custGeom>
            <a:avLst/>
            <a:gdLst/>
            <a:ahLst/>
            <a:cxnLst/>
            <a:rect l="0" t="0" r="0" b="0"/>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98" name="Shape 498"/>
          <p:cNvSpPr/>
          <p:nvPr/>
        </p:nvSpPr>
        <p:spPr>
          <a:xfrm>
            <a:off x="-38626" y="772062"/>
            <a:ext cx="297606" cy="281645"/>
          </a:xfrm>
          <a:custGeom>
            <a:avLst/>
            <a:gdLst/>
            <a:ahLst/>
            <a:cxnLst/>
            <a:rect l="0" t="0" r="0" b="0"/>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99" name="Shape 499"/>
          <p:cNvSpPr/>
          <p:nvPr/>
        </p:nvSpPr>
        <p:spPr>
          <a:xfrm>
            <a:off x="1403776" y="15333"/>
            <a:ext cx="288245" cy="245603"/>
          </a:xfrm>
          <a:custGeom>
            <a:avLst/>
            <a:gdLst/>
            <a:ahLst/>
            <a:cxnLst/>
            <a:rect l="0" t="0" r="0" b="0"/>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500" name="Shape 500"/>
          <p:cNvSpPr/>
          <p:nvPr/>
        </p:nvSpPr>
        <p:spPr>
          <a:xfrm>
            <a:off x="955990" y="-76221"/>
            <a:ext cx="323616" cy="428728"/>
          </a:xfrm>
          <a:custGeom>
            <a:avLst/>
            <a:gdLst/>
            <a:ahLst/>
            <a:cxnLst/>
            <a:rect l="0" t="0" r="0" b="0"/>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501" name="Shape 501"/>
          <p:cNvSpPr/>
          <p:nvPr/>
        </p:nvSpPr>
        <p:spPr>
          <a:xfrm>
            <a:off x="1333294" y="6237940"/>
            <a:ext cx="306966" cy="513369"/>
          </a:xfrm>
          <a:custGeom>
            <a:avLst/>
            <a:gdLst/>
            <a:ahLst/>
            <a:cxnLst/>
            <a:rect l="0" t="0" r="0" b="0"/>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502" name="Shape 502"/>
          <p:cNvSpPr/>
          <p:nvPr/>
        </p:nvSpPr>
        <p:spPr>
          <a:xfrm>
            <a:off x="91624" y="6070569"/>
            <a:ext cx="416228" cy="546651"/>
          </a:xfrm>
          <a:custGeom>
            <a:avLst/>
            <a:gdLst/>
            <a:ahLst/>
            <a:cxnLst/>
            <a:rect l="0" t="0" r="0" b="0"/>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503" name="Shape 503"/>
          <p:cNvSpPr/>
          <p:nvPr/>
        </p:nvSpPr>
        <p:spPr>
          <a:xfrm>
            <a:off x="1525678" y="6548458"/>
            <a:ext cx="391238" cy="385727"/>
          </a:xfrm>
          <a:custGeom>
            <a:avLst/>
            <a:gdLst/>
            <a:ahLst/>
            <a:cxnLst/>
            <a:rect l="0" t="0" r="0" b="0"/>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504" name="Shape 504"/>
          <p:cNvSpPr/>
          <p:nvPr/>
        </p:nvSpPr>
        <p:spPr>
          <a:xfrm>
            <a:off x="2705" y="6533642"/>
            <a:ext cx="180033" cy="498052"/>
          </a:xfrm>
          <a:custGeom>
            <a:avLst/>
            <a:gdLst/>
            <a:ahLst/>
            <a:cxnLst/>
            <a:rect l="0" t="0" r="0" b="0"/>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505" name="Shape 505"/>
          <p:cNvSpPr/>
          <p:nvPr/>
        </p:nvSpPr>
        <p:spPr>
          <a:xfrm rot="1920548">
            <a:off x="8225551" y="833700"/>
            <a:ext cx="501522" cy="567409"/>
          </a:xfrm>
          <a:custGeom>
            <a:avLst/>
            <a:gdLst/>
            <a:ahLst/>
            <a:cxnLst/>
            <a:rect l="0" t="0" r="0" b="0"/>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506" name="Shape 506"/>
          <p:cNvSpPr/>
          <p:nvPr/>
        </p:nvSpPr>
        <p:spPr>
          <a:xfrm>
            <a:off x="346868" y="5418857"/>
            <a:ext cx="479681" cy="452289"/>
          </a:xfrm>
          <a:custGeom>
            <a:avLst/>
            <a:gdLst/>
            <a:ahLst/>
            <a:cxnLst/>
            <a:rect l="0" t="0" r="0" b="0"/>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507" name="Shape 507"/>
          <p:cNvSpPr/>
          <p:nvPr/>
        </p:nvSpPr>
        <p:spPr>
          <a:xfrm rot="-5400000">
            <a:off x="7949629" y="482234"/>
            <a:ext cx="373208" cy="357966"/>
          </a:xfrm>
          <a:custGeom>
            <a:avLst/>
            <a:gdLst/>
            <a:ahLst/>
            <a:cxnLst/>
            <a:rect l="0" t="0" r="0" b="0"/>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508" name="Shape 508"/>
          <p:cNvSpPr/>
          <p:nvPr/>
        </p:nvSpPr>
        <p:spPr>
          <a:xfrm>
            <a:off x="8801760" y="1053695"/>
            <a:ext cx="377708" cy="568851"/>
          </a:xfrm>
          <a:custGeom>
            <a:avLst/>
            <a:gdLst/>
            <a:ahLst/>
            <a:cxnLst/>
            <a:rect l="0" t="0" r="0" b="0"/>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509" name="Shape 509"/>
          <p:cNvSpPr/>
          <p:nvPr/>
        </p:nvSpPr>
        <p:spPr>
          <a:xfrm>
            <a:off x="258963" y="6610610"/>
            <a:ext cx="386048" cy="344087"/>
          </a:xfrm>
          <a:custGeom>
            <a:avLst/>
            <a:gdLst/>
            <a:ahLst/>
            <a:cxnLst/>
            <a:rect l="0" t="0" r="0" b="0"/>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510" name="Shape 510"/>
          <p:cNvSpPr/>
          <p:nvPr/>
        </p:nvSpPr>
        <p:spPr>
          <a:xfrm>
            <a:off x="8699345" y="1535209"/>
            <a:ext cx="174842" cy="249763"/>
          </a:xfrm>
          <a:custGeom>
            <a:avLst/>
            <a:gdLst/>
            <a:ahLst/>
            <a:cxnLst/>
            <a:rect l="0" t="0" r="0" b="0"/>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245"/>
        <p:cNvGrpSpPr/>
        <p:nvPr/>
      </p:nvGrpSpPr>
      <p:grpSpPr>
        <a:xfrm>
          <a:off x="0" y="0"/>
          <a:ext cx="0" cy="0"/>
          <a:chOff x="0" y="0"/>
          <a:chExt cx="0" cy="0"/>
        </a:xfrm>
      </p:grpSpPr>
      <p:sp>
        <p:nvSpPr>
          <p:cNvPr id="246" name="Shape 246"/>
          <p:cNvSpPr txBox="1">
            <a:spLocks noGrp="1"/>
          </p:cNvSpPr>
          <p:nvPr>
            <p:ph type="body" idx="1"/>
          </p:nvPr>
        </p:nvSpPr>
        <p:spPr>
          <a:xfrm>
            <a:off x="2159325" y="2882400"/>
            <a:ext cx="4825500" cy="1093200"/>
          </a:xfrm>
          <a:prstGeom prst="rect">
            <a:avLst/>
          </a:prstGeom>
        </p:spPr>
        <p:txBody>
          <a:bodyPr spcFirstLastPara="1" wrap="square" lIns="91425" tIns="91425" rIns="91425" bIns="91425" anchor="ctr" anchorCtr="0"/>
          <a:lstStyle>
            <a:lvl1pPr marL="457200" lvl="0" indent="-387350" algn="ctr" rtl="0">
              <a:spcBef>
                <a:spcPts val="600"/>
              </a:spcBef>
              <a:spcAft>
                <a:spcPts val="0"/>
              </a:spcAft>
              <a:buClr>
                <a:srgbClr val="1C4587"/>
              </a:buClr>
              <a:buSzPts val="2500"/>
              <a:buChar char="✘"/>
              <a:defRPr sz="2500" b="1">
                <a:solidFill>
                  <a:srgbClr val="1C4587"/>
                </a:solidFill>
              </a:defRPr>
            </a:lvl1pPr>
            <a:lvl2pPr marL="914400" lvl="1" indent="-387350" algn="ctr" rtl="0">
              <a:spcBef>
                <a:spcPts val="0"/>
              </a:spcBef>
              <a:spcAft>
                <a:spcPts val="0"/>
              </a:spcAft>
              <a:buClr>
                <a:srgbClr val="1C4587"/>
              </a:buClr>
              <a:buSzPts val="2500"/>
              <a:buChar char="✗"/>
              <a:defRPr sz="2500" b="1">
                <a:solidFill>
                  <a:srgbClr val="1C4587"/>
                </a:solidFill>
              </a:defRPr>
            </a:lvl2pPr>
            <a:lvl3pPr marL="1371600" lvl="2" indent="-387350" algn="ctr" rtl="0">
              <a:spcBef>
                <a:spcPts val="0"/>
              </a:spcBef>
              <a:spcAft>
                <a:spcPts val="0"/>
              </a:spcAft>
              <a:buClr>
                <a:srgbClr val="1C4587"/>
              </a:buClr>
              <a:buSzPts val="2500"/>
              <a:buChar char="■"/>
              <a:defRPr sz="2500" b="1">
                <a:solidFill>
                  <a:srgbClr val="1C4587"/>
                </a:solidFill>
              </a:defRPr>
            </a:lvl3pPr>
            <a:lvl4pPr marL="1828800" lvl="3" indent="-387350" algn="ctr" rtl="0">
              <a:spcBef>
                <a:spcPts val="0"/>
              </a:spcBef>
              <a:spcAft>
                <a:spcPts val="0"/>
              </a:spcAft>
              <a:buClr>
                <a:srgbClr val="1C4587"/>
              </a:buClr>
              <a:buSzPts val="2500"/>
              <a:buChar char="●"/>
              <a:defRPr sz="2500" b="1">
                <a:solidFill>
                  <a:srgbClr val="1C4587"/>
                </a:solidFill>
              </a:defRPr>
            </a:lvl4pPr>
            <a:lvl5pPr marL="2286000" lvl="4" indent="-387350" algn="ctr" rtl="0">
              <a:spcBef>
                <a:spcPts val="0"/>
              </a:spcBef>
              <a:spcAft>
                <a:spcPts val="0"/>
              </a:spcAft>
              <a:buClr>
                <a:srgbClr val="1C4587"/>
              </a:buClr>
              <a:buSzPts val="2500"/>
              <a:buChar char="○"/>
              <a:defRPr sz="2500" b="1">
                <a:solidFill>
                  <a:srgbClr val="1C4587"/>
                </a:solidFill>
              </a:defRPr>
            </a:lvl5pPr>
            <a:lvl6pPr marL="2743200" lvl="5" indent="-387350" algn="ctr" rtl="0">
              <a:spcBef>
                <a:spcPts val="0"/>
              </a:spcBef>
              <a:spcAft>
                <a:spcPts val="0"/>
              </a:spcAft>
              <a:buClr>
                <a:srgbClr val="1C4587"/>
              </a:buClr>
              <a:buSzPts val="2500"/>
              <a:buChar char="■"/>
              <a:defRPr sz="2500" b="1">
                <a:solidFill>
                  <a:srgbClr val="1C4587"/>
                </a:solidFill>
              </a:defRPr>
            </a:lvl6pPr>
            <a:lvl7pPr marL="3200400" lvl="6" indent="-387350" algn="ctr" rtl="0">
              <a:spcBef>
                <a:spcPts val="0"/>
              </a:spcBef>
              <a:spcAft>
                <a:spcPts val="0"/>
              </a:spcAft>
              <a:buClr>
                <a:srgbClr val="1C4587"/>
              </a:buClr>
              <a:buSzPts val="2500"/>
              <a:buChar char="●"/>
              <a:defRPr sz="2500" b="1">
                <a:solidFill>
                  <a:srgbClr val="1C4587"/>
                </a:solidFill>
              </a:defRPr>
            </a:lvl7pPr>
            <a:lvl8pPr marL="3657600" lvl="7" indent="-387350" algn="ctr" rtl="0">
              <a:spcBef>
                <a:spcPts val="0"/>
              </a:spcBef>
              <a:spcAft>
                <a:spcPts val="0"/>
              </a:spcAft>
              <a:buClr>
                <a:srgbClr val="1C4587"/>
              </a:buClr>
              <a:buSzPts val="2500"/>
              <a:buChar char="○"/>
              <a:defRPr sz="2500" b="1">
                <a:solidFill>
                  <a:srgbClr val="1C4587"/>
                </a:solidFill>
              </a:defRPr>
            </a:lvl8pPr>
            <a:lvl9pPr marL="4114800" lvl="8" indent="-387350" algn="ctr">
              <a:spcBef>
                <a:spcPts val="0"/>
              </a:spcBef>
              <a:spcAft>
                <a:spcPts val="0"/>
              </a:spcAft>
              <a:buClr>
                <a:srgbClr val="1C4587"/>
              </a:buClr>
              <a:buSzPts val="2500"/>
              <a:buChar char="■"/>
              <a:defRPr sz="2500" b="1">
                <a:solidFill>
                  <a:srgbClr val="1C4587"/>
                </a:solidFill>
              </a:defRPr>
            </a:lvl9pPr>
          </a:lstStyle>
          <a:p>
            <a:endParaRPr/>
          </a:p>
        </p:txBody>
      </p:sp>
      <p:sp>
        <p:nvSpPr>
          <p:cNvPr id="247" name="Shape 247"/>
          <p:cNvSpPr/>
          <p:nvPr/>
        </p:nvSpPr>
        <p:spPr>
          <a:xfrm>
            <a:off x="7302880" y="-392483"/>
            <a:ext cx="450550" cy="744979"/>
          </a:xfrm>
          <a:custGeom>
            <a:avLst/>
            <a:gdLst/>
            <a:ahLst/>
            <a:cxnLst/>
            <a:rect l="0" t="0" r="0" b="0"/>
            <a:pathLst>
              <a:path w="15884" h="19698" extrusionOk="0">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48" name="Shape 248"/>
          <p:cNvSpPr/>
          <p:nvPr/>
        </p:nvSpPr>
        <p:spPr>
          <a:xfrm>
            <a:off x="-35374" y="4489284"/>
            <a:ext cx="443260" cy="672893"/>
          </a:xfrm>
          <a:custGeom>
            <a:avLst/>
            <a:gdLst/>
            <a:ahLst/>
            <a:cxnLst/>
            <a:rect l="0" t="0" r="0" b="0"/>
            <a:pathLst>
              <a:path w="15627" h="17792" extrusionOk="0">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49" name="Shape 249"/>
          <p:cNvSpPr/>
          <p:nvPr/>
        </p:nvSpPr>
        <p:spPr>
          <a:xfrm>
            <a:off x="8817949" y="4586215"/>
            <a:ext cx="414157" cy="677016"/>
          </a:xfrm>
          <a:custGeom>
            <a:avLst/>
            <a:gdLst/>
            <a:ahLst/>
            <a:cxnLst/>
            <a:rect l="0" t="0" r="0" b="0"/>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50" name="Shape 250"/>
          <p:cNvSpPr/>
          <p:nvPr/>
        </p:nvSpPr>
        <p:spPr>
          <a:xfrm>
            <a:off x="8742974" y="5555569"/>
            <a:ext cx="495281" cy="453651"/>
          </a:xfrm>
          <a:custGeom>
            <a:avLst/>
            <a:gdLst/>
            <a:ahLst/>
            <a:cxnLst/>
            <a:rect l="0" t="0" r="0" b="0"/>
            <a:pathLst>
              <a:path w="17461" h="11995" extrusionOk="0">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51" name="Shape 251"/>
          <p:cNvSpPr/>
          <p:nvPr/>
        </p:nvSpPr>
        <p:spPr>
          <a:xfrm>
            <a:off x="8360955" y="6009221"/>
            <a:ext cx="372518" cy="513331"/>
          </a:xfrm>
          <a:custGeom>
            <a:avLst/>
            <a:gdLst/>
            <a:ahLst/>
            <a:cxnLst/>
            <a:rect l="0" t="0" r="0" b="0"/>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52" name="Shape 252"/>
          <p:cNvSpPr/>
          <p:nvPr/>
        </p:nvSpPr>
        <p:spPr>
          <a:xfrm>
            <a:off x="-77078" y="1984025"/>
            <a:ext cx="339602" cy="534156"/>
          </a:xfrm>
          <a:custGeom>
            <a:avLst/>
            <a:gdLst/>
            <a:ahLst/>
            <a:cxnLst/>
            <a:rect l="0" t="0" r="0" b="0"/>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53" name="Shape 253"/>
          <p:cNvSpPr/>
          <p:nvPr/>
        </p:nvSpPr>
        <p:spPr>
          <a:xfrm>
            <a:off x="8052572" y="6433681"/>
            <a:ext cx="589992" cy="552172"/>
          </a:xfrm>
          <a:custGeom>
            <a:avLst/>
            <a:gdLst/>
            <a:ahLst/>
            <a:cxnLst/>
            <a:rect l="0" t="0" r="0" b="0"/>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54" name="Shape 254"/>
          <p:cNvSpPr/>
          <p:nvPr/>
        </p:nvSpPr>
        <p:spPr>
          <a:xfrm>
            <a:off x="8052577" y="5509769"/>
            <a:ext cx="388118" cy="545251"/>
          </a:xfrm>
          <a:custGeom>
            <a:avLst/>
            <a:gdLst/>
            <a:ahLst/>
            <a:cxnLst/>
            <a:rect l="0" t="0" r="0" b="0"/>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55" name="Shape 255"/>
          <p:cNvSpPr/>
          <p:nvPr/>
        </p:nvSpPr>
        <p:spPr>
          <a:xfrm>
            <a:off x="7430898" y="6497562"/>
            <a:ext cx="297606" cy="281645"/>
          </a:xfrm>
          <a:custGeom>
            <a:avLst/>
            <a:gdLst/>
            <a:ahLst/>
            <a:cxnLst/>
            <a:rect l="0" t="0" r="0" b="0"/>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56" name="Shape 256"/>
          <p:cNvSpPr/>
          <p:nvPr/>
        </p:nvSpPr>
        <p:spPr>
          <a:xfrm>
            <a:off x="8749726" y="6600167"/>
            <a:ext cx="288245" cy="245603"/>
          </a:xfrm>
          <a:custGeom>
            <a:avLst/>
            <a:gdLst/>
            <a:ahLst/>
            <a:cxnLst/>
            <a:rect l="0" t="0" r="0" b="0"/>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57" name="Shape 257"/>
          <p:cNvSpPr/>
          <p:nvPr/>
        </p:nvSpPr>
        <p:spPr>
          <a:xfrm>
            <a:off x="8522444" y="5333706"/>
            <a:ext cx="306966" cy="513369"/>
          </a:xfrm>
          <a:custGeom>
            <a:avLst/>
            <a:gdLst/>
            <a:ahLst/>
            <a:cxnLst/>
            <a:rect l="0" t="0" r="0" b="0"/>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58" name="Shape 258"/>
          <p:cNvSpPr/>
          <p:nvPr/>
        </p:nvSpPr>
        <p:spPr>
          <a:xfrm>
            <a:off x="8829403" y="6111825"/>
            <a:ext cx="391238" cy="385727"/>
          </a:xfrm>
          <a:custGeom>
            <a:avLst/>
            <a:gdLst/>
            <a:ahLst/>
            <a:cxnLst/>
            <a:rect l="0" t="0" r="0" b="0"/>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59" name="Shape 259"/>
          <p:cNvSpPr/>
          <p:nvPr/>
        </p:nvSpPr>
        <p:spPr>
          <a:xfrm>
            <a:off x="8963980" y="1784958"/>
            <a:ext cx="180033" cy="498052"/>
          </a:xfrm>
          <a:custGeom>
            <a:avLst/>
            <a:gdLst/>
            <a:ahLst/>
            <a:cxnLst/>
            <a:rect l="0" t="0" r="0" b="0"/>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60" name="Shape 260"/>
          <p:cNvSpPr/>
          <p:nvPr/>
        </p:nvSpPr>
        <p:spPr>
          <a:xfrm rot="-2426120">
            <a:off x="7110132" y="6502682"/>
            <a:ext cx="279910" cy="477295"/>
          </a:xfrm>
          <a:custGeom>
            <a:avLst/>
            <a:gdLst/>
            <a:ahLst/>
            <a:cxnLst/>
            <a:rect l="0" t="0" r="0" b="0"/>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61" name="Shape 261"/>
          <p:cNvSpPr/>
          <p:nvPr/>
        </p:nvSpPr>
        <p:spPr>
          <a:xfrm>
            <a:off x="7659648" y="5826928"/>
            <a:ext cx="377708" cy="568851"/>
          </a:xfrm>
          <a:custGeom>
            <a:avLst/>
            <a:gdLst/>
            <a:ahLst/>
            <a:cxnLst/>
            <a:rect l="0" t="0" r="0" b="0"/>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62" name="Shape 262"/>
          <p:cNvSpPr/>
          <p:nvPr/>
        </p:nvSpPr>
        <p:spPr>
          <a:xfrm>
            <a:off x="8797588" y="4104977"/>
            <a:ext cx="386048" cy="344087"/>
          </a:xfrm>
          <a:custGeom>
            <a:avLst/>
            <a:gdLst/>
            <a:ahLst/>
            <a:cxnLst/>
            <a:rect l="0" t="0" r="0" b="0"/>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63" name="Shape 263"/>
          <p:cNvSpPr/>
          <p:nvPr/>
        </p:nvSpPr>
        <p:spPr>
          <a:xfrm>
            <a:off x="7782420" y="6513509"/>
            <a:ext cx="174842" cy="249763"/>
          </a:xfrm>
          <a:custGeom>
            <a:avLst/>
            <a:gdLst/>
            <a:ahLst/>
            <a:cxnLst/>
            <a:rect l="0" t="0" r="0" b="0"/>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64" name="Shape 264"/>
          <p:cNvSpPr/>
          <p:nvPr/>
        </p:nvSpPr>
        <p:spPr>
          <a:xfrm>
            <a:off x="346878" y="811487"/>
            <a:ext cx="210213" cy="611852"/>
          </a:xfrm>
          <a:custGeom>
            <a:avLst/>
            <a:gdLst/>
            <a:ahLst/>
            <a:cxnLst/>
            <a:rect l="0" t="0" r="0" b="0"/>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65" name="Shape 265"/>
          <p:cNvSpPr/>
          <p:nvPr/>
        </p:nvSpPr>
        <p:spPr>
          <a:xfrm>
            <a:off x="645011" y="474615"/>
            <a:ext cx="414157" cy="677016"/>
          </a:xfrm>
          <a:custGeom>
            <a:avLst/>
            <a:gdLst/>
            <a:ahLst/>
            <a:cxnLst/>
            <a:rect l="0" t="0" r="0" b="0"/>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66" name="Shape 266"/>
          <p:cNvSpPr/>
          <p:nvPr/>
        </p:nvSpPr>
        <p:spPr>
          <a:xfrm>
            <a:off x="8318810" y="-39763"/>
            <a:ext cx="456818" cy="567451"/>
          </a:xfrm>
          <a:custGeom>
            <a:avLst/>
            <a:gdLst/>
            <a:ahLst/>
            <a:cxnLst/>
            <a:rect l="0" t="0" r="0" b="0"/>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67" name="Shape 267"/>
          <p:cNvSpPr/>
          <p:nvPr/>
        </p:nvSpPr>
        <p:spPr>
          <a:xfrm>
            <a:off x="-8" y="1351155"/>
            <a:ext cx="372518" cy="513331"/>
          </a:xfrm>
          <a:custGeom>
            <a:avLst/>
            <a:gdLst/>
            <a:ahLst/>
            <a:cxnLst/>
            <a:rect l="0" t="0" r="0" b="0"/>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68" name="Shape 268"/>
          <p:cNvSpPr/>
          <p:nvPr/>
        </p:nvSpPr>
        <p:spPr>
          <a:xfrm>
            <a:off x="8699356" y="238816"/>
            <a:ext cx="521292" cy="718656"/>
          </a:xfrm>
          <a:custGeom>
            <a:avLst/>
            <a:gdLst/>
            <a:ahLst/>
            <a:cxnLst/>
            <a:rect l="0" t="0" r="0" b="0"/>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69" name="Shape 269"/>
          <p:cNvSpPr/>
          <p:nvPr/>
        </p:nvSpPr>
        <p:spPr>
          <a:xfrm>
            <a:off x="700454" y="6076801"/>
            <a:ext cx="504670" cy="534169"/>
          </a:xfrm>
          <a:custGeom>
            <a:avLst/>
            <a:gdLst/>
            <a:ahLst/>
            <a:cxnLst/>
            <a:rect l="0" t="0" r="0" b="0"/>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70" name="Shape 270"/>
          <p:cNvSpPr/>
          <p:nvPr/>
        </p:nvSpPr>
        <p:spPr>
          <a:xfrm>
            <a:off x="258967" y="-115001"/>
            <a:ext cx="470320" cy="589613"/>
          </a:xfrm>
          <a:custGeom>
            <a:avLst/>
            <a:gdLst/>
            <a:ahLst/>
            <a:cxnLst/>
            <a:rect l="0" t="0" r="0" b="0"/>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71" name="Shape 271"/>
          <p:cNvSpPr/>
          <p:nvPr/>
        </p:nvSpPr>
        <p:spPr>
          <a:xfrm>
            <a:off x="-35016" y="5434125"/>
            <a:ext cx="339602" cy="534156"/>
          </a:xfrm>
          <a:custGeom>
            <a:avLst/>
            <a:gdLst/>
            <a:ahLst/>
            <a:cxnLst/>
            <a:rect l="0" t="0" r="0" b="0"/>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72" name="Shape 272"/>
          <p:cNvSpPr/>
          <p:nvPr/>
        </p:nvSpPr>
        <p:spPr>
          <a:xfrm>
            <a:off x="721259" y="6664025"/>
            <a:ext cx="463059" cy="237283"/>
          </a:xfrm>
          <a:custGeom>
            <a:avLst/>
            <a:gdLst/>
            <a:ahLst/>
            <a:cxnLst/>
            <a:rect l="0" t="0" r="0" b="0"/>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73" name="Shape 273"/>
          <p:cNvSpPr/>
          <p:nvPr/>
        </p:nvSpPr>
        <p:spPr>
          <a:xfrm>
            <a:off x="-243128" y="72281"/>
            <a:ext cx="589992" cy="552172"/>
          </a:xfrm>
          <a:custGeom>
            <a:avLst/>
            <a:gdLst/>
            <a:ahLst/>
            <a:cxnLst/>
            <a:rect l="0" t="0" r="0" b="0"/>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74" name="Shape 274"/>
          <p:cNvSpPr/>
          <p:nvPr/>
        </p:nvSpPr>
        <p:spPr>
          <a:xfrm>
            <a:off x="7842052" y="-134498"/>
            <a:ext cx="388118" cy="545251"/>
          </a:xfrm>
          <a:custGeom>
            <a:avLst/>
            <a:gdLst/>
            <a:ahLst/>
            <a:cxnLst/>
            <a:rect l="0" t="0" r="0" b="0"/>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75" name="Shape 275"/>
          <p:cNvSpPr/>
          <p:nvPr/>
        </p:nvSpPr>
        <p:spPr>
          <a:xfrm>
            <a:off x="-38626" y="772062"/>
            <a:ext cx="297606" cy="281645"/>
          </a:xfrm>
          <a:custGeom>
            <a:avLst/>
            <a:gdLst/>
            <a:ahLst/>
            <a:cxnLst/>
            <a:rect l="0" t="0" r="0" b="0"/>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76" name="Shape 276"/>
          <p:cNvSpPr/>
          <p:nvPr/>
        </p:nvSpPr>
        <p:spPr>
          <a:xfrm>
            <a:off x="1403776" y="15333"/>
            <a:ext cx="288245" cy="245603"/>
          </a:xfrm>
          <a:custGeom>
            <a:avLst/>
            <a:gdLst/>
            <a:ahLst/>
            <a:cxnLst/>
            <a:rect l="0" t="0" r="0" b="0"/>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77" name="Shape 277"/>
          <p:cNvSpPr/>
          <p:nvPr/>
        </p:nvSpPr>
        <p:spPr>
          <a:xfrm>
            <a:off x="955990" y="-76221"/>
            <a:ext cx="323616" cy="428728"/>
          </a:xfrm>
          <a:custGeom>
            <a:avLst/>
            <a:gdLst/>
            <a:ahLst/>
            <a:cxnLst/>
            <a:rect l="0" t="0" r="0" b="0"/>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78" name="Shape 278"/>
          <p:cNvSpPr/>
          <p:nvPr/>
        </p:nvSpPr>
        <p:spPr>
          <a:xfrm>
            <a:off x="1333294" y="6237940"/>
            <a:ext cx="306966" cy="513369"/>
          </a:xfrm>
          <a:custGeom>
            <a:avLst/>
            <a:gdLst/>
            <a:ahLst/>
            <a:cxnLst/>
            <a:rect l="0" t="0" r="0" b="0"/>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79" name="Shape 279"/>
          <p:cNvSpPr/>
          <p:nvPr/>
        </p:nvSpPr>
        <p:spPr>
          <a:xfrm>
            <a:off x="91624" y="6070569"/>
            <a:ext cx="416228" cy="546651"/>
          </a:xfrm>
          <a:custGeom>
            <a:avLst/>
            <a:gdLst/>
            <a:ahLst/>
            <a:cxnLst/>
            <a:rect l="0" t="0" r="0" b="0"/>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80" name="Shape 280"/>
          <p:cNvSpPr/>
          <p:nvPr/>
        </p:nvSpPr>
        <p:spPr>
          <a:xfrm>
            <a:off x="1525678" y="6548458"/>
            <a:ext cx="391238" cy="385727"/>
          </a:xfrm>
          <a:custGeom>
            <a:avLst/>
            <a:gdLst/>
            <a:ahLst/>
            <a:cxnLst/>
            <a:rect l="0" t="0" r="0" b="0"/>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81" name="Shape 281"/>
          <p:cNvSpPr/>
          <p:nvPr/>
        </p:nvSpPr>
        <p:spPr>
          <a:xfrm>
            <a:off x="2705" y="6533642"/>
            <a:ext cx="180033" cy="498052"/>
          </a:xfrm>
          <a:custGeom>
            <a:avLst/>
            <a:gdLst/>
            <a:ahLst/>
            <a:cxnLst/>
            <a:rect l="0" t="0" r="0" b="0"/>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82" name="Shape 282"/>
          <p:cNvSpPr/>
          <p:nvPr/>
        </p:nvSpPr>
        <p:spPr>
          <a:xfrm rot="1920548">
            <a:off x="8225551" y="833700"/>
            <a:ext cx="501522" cy="567409"/>
          </a:xfrm>
          <a:custGeom>
            <a:avLst/>
            <a:gdLst/>
            <a:ahLst/>
            <a:cxnLst/>
            <a:rect l="0" t="0" r="0" b="0"/>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83" name="Shape 283"/>
          <p:cNvSpPr/>
          <p:nvPr/>
        </p:nvSpPr>
        <p:spPr>
          <a:xfrm>
            <a:off x="346868" y="5418857"/>
            <a:ext cx="479681" cy="452289"/>
          </a:xfrm>
          <a:custGeom>
            <a:avLst/>
            <a:gdLst/>
            <a:ahLst/>
            <a:cxnLst/>
            <a:rect l="0" t="0" r="0" b="0"/>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84" name="Shape 284"/>
          <p:cNvSpPr/>
          <p:nvPr/>
        </p:nvSpPr>
        <p:spPr>
          <a:xfrm rot="-5400000">
            <a:off x="7949629" y="482234"/>
            <a:ext cx="373208" cy="357966"/>
          </a:xfrm>
          <a:custGeom>
            <a:avLst/>
            <a:gdLst/>
            <a:ahLst/>
            <a:cxnLst/>
            <a:rect l="0" t="0" r="0" b="0"/>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85" name="Shape 285"/>
          <p:cNvSpPr/>
          <p:nvPr/>
        </p:nvSpPr>
        <p:spPr>
          <a:xfrm>
            <a:off x="8801760" y="1053695"/>
            <a:ext cx="377708" cy="568851"/>
          </a:xfrm>
          <a:custGeom>
            <a:avLst/>
            <a:gdLst/>
            <a:ahLst/>
            <a:cxnLst/>
            <a:rect l="0" t="0" r="0" b="0"/>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86" name="Shape 286"/>
          <p:cNvSpPr/>
          <p:nvPr/>
        </p:nvSpPr>
        <p:spPr>
          <a:xfrm>
            <a:off x="258963" y="6610610"/>
            <a:ext cx="386048" cy="344087"/>
          </a:xfrm>
          <a:custGeom>
            <a:avLst/>
            <a:gdLst/>
            <a:ahLst/>
            <a:cxnLst/>
            <a:rect l="0" t="0" r="0" b="0"/>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87" name="Shape 287"/>
          <p:cNvSpPr/>
          <p:nvPr/>
        </p:nvSpPr>
        <p:spPr>
          <a:xfrm>
            <a:off x="8699345" y="1535209"/>
            <a:ext cx="174842" cy="249763"/>
          </a:xfrm>
          <a:custGeom>
            <a:avLst/>
            <a:gdLst/>
            <a:ahLst/>
            <a:cxnLst/>
            <a:rect l="0" t="0" r="0" b="0"/>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Tree>
    <p:extLst>
      <p:ext uri="{BB962C8B-B14F-4D97-AF65-F5344CB8AC3E}">
        <p14:creationId xmlns:p14="http://schemas.microsoft.com/office/powerpoint/2010/main" val="33570481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393"/>
        <p:cNvGrpSpPr/>
        <p:nvPr/>
      </p:nvGrpSpPr>
      <p:grpSpPr>
        <a:xfrm>
          <a:off x="0" y="0"/>
          <a:ext cx="0" cy="0"/>
          <a:chOff x="0" y="0"/>
          <a:chExt cx="0" cy="0"/>
        </a:xfrm>
      </p:grpSpPr>
      <p:sp>
        <p:nvSpPr>
          <p:cNvPr id="394" name="Shape 394"/>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a:endParaRPr/>
          </a:p>
        </p:txBody>
      </p:sp>
      <p:grpSp>
        <p:nvGrpSpPr>
          <p:cNvPr id="395" name="Shape 395"/>
          <p:cNvGrpSpPr/>
          <p:nvPr/>
        </p:nvGrpSpPr>
        <p:grpSpPr>
          <a:xfrm>
            <a:off x="7442903" y="-121539"/>
            <a:ext cx="1796289" cy="7107432"/>
            <a:chOff x="6023725" y="842300"/>
            <a:chExt cx="1358150" cy="4030375"/>
          </a:xfrm>
        </p:grpSpPr>
        <p:sp>
          <p:nvSpPr>
            <p:cNvPr id="396" name="Shape 396"/>
            <p:cNvSpPr/>
            <p:nvPr/>
          </p:nvSpPr>
          <p:spPr>
            <a:xfrm>
              <a:off x="6371275" y="842300"/>
              <a:ext cx="397100" cy="492450"/>
            </a:xfrm>
            <a:custGeom>
              <a:avLst/>
              <a:gdLst/>
              <a:ahLst/>
              <a:cxnLst/>
              <a:rect l="0" t="0" r="0" b="0"/>
              <a:pathLst>
                <a:path w="15884" h="19698" extrusionOk="0">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97" name="Shape 397"/>
            <p:cNvSpPr/>
            <p:nvPr/>
          </p:nvSpPr>
          <p:spPr>
            <a:xfrm>
              <a:off x="6991200" y="2879025"/>
              <a:ext cx="390675" cy="444800"/>
            </a:xfrm>
            <a:custGeom>
              <a:avLst/>
              <a:gdLst/>
              <a:ahLst/>
              <a:cxnLst/>
              <a:rect l="0" t="0" r="0" b="0"/>
              <a:pathLst>
                <a:path w="15627" h="17792" extrusionOk="0">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98" name="Shape 398"/>
            <p:cNvSpPr/>
            <p:nvPr/>
          </p:nvSpPr>
          <p:spPr>
            <a:xfrm>
              <a:off x="6244725" y="2547975"/>
              <a:ext cx="185275" cy="404450"/>
            </a:xfrm>
            <a:custGeom>
              <a:avLst/>
              <a:gdLst/>
              <a:ahLst/>
              <a:cxnLst/>
              <a:rect l="0" t="0" r="0" b="0"/>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99" name="Shape 399"/>
            <p:cNvSpPr/>
            <p:nvPr/>
          </p:nvSpPr>
          <p:spPr>
            <a:xfrm>
              <a:off x="6823375" y="1978500"/>
              <a:ext cx="365025" cy="447525"/>
            </a:xfrm>
            <a:custGeom>
              <a:avLst/>
              <a:gdLst/>
              <a:ahLst/>
              <a:cxnLst/>
              <a:rect l="0" t="0" r="0" b="0"/>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00" name="Shape 400"/>
            <p:cNvSpPr/>
            <p:nvPr/>
          </p:nvSpPr>
          <p:spPr>
            <a:xfrm>
              <a:off x="6071400" y="1791425"/>
              <a:ext cx="402625" cy="375100"/>
            </a:xfrm>
            <a:custGeom>
              <a:avLst/>
              <a:gdLst/>
              <a:ahLst/>
              <a:cxnLst/>
              <a:rect l="0" t="0" r="0" b="0"/>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01" name="Shape 401"/>
            <p:cNvSpPr/>
            <p:nvPr/>
          </p:nvSpPr>
          <p:spPr>
            <a:xfrm>
              <a:off x="6902250" y="3951050"/>
              <a:ext cx="436525" cy="299875"/>
            </a:xfrm>
            <a:custGeom>
              <a:avLst/>
              <a:gdLst/>
              <a:ahLst/>
              <a:cxnLst/>
              <a:rect l="0" t="0" r="0" b="0"/>
              <a:pathLst>
                <a:path w="17461" h="11995" extrusionOk="0">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02" name="Shape 402"/>
            <p:cNvSpPr/>
            <p:nvPr/>
          </p:nvSpPr>
          <p:spPr>
            <a:xfrm>
              <a:off x="6405225" y="2154575"/>
              <a:ext cx="328325" cy="339325"/>
            </a:xfrm>
            <a:custGeom>
              <a:avLst/>
              <a:gdLst/>
              <a:ahLst/>
              <a:cxnLst/>
              <a:rect l="0" t="0" r="0" b="0"/>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03" name="Shape 403"/>
            <p:cNvSpPr/>
            <p:nvPr/>
          </p:nvSpPr>
          <p:spPr>
            <a:xfrm>
              <a:off x="6537275" y="2750650"/>
              <a:ext cx="459450" cy="475050"/>
            </a:xfrm>
            <a:custGeom>
              <a:avLst/>
              <a:gdLst/>
              <a:ahLst/>
              <a:cxnLst/>
              <a:rect l="0" t="0" r="0" b="0"/>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04" name="Shape 404"/>
            <p:cNvSpPr/>
            <p:nvPr/>
          </p:nvSpPr>
          <p:spPr>
            <a:xfrm>
              <a:off x="6855475" y="1544725"/>
              <a:ext cx="444800" cy="353100"/>
            </a:xfrm>
            <a:custGeom>
              <a:avLst/>
              <a:gdLst/>
              <a:ahLst/>
              <a:cxnLst/>
              <a:rect l="0" t="0" r="0" b="0"/>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05" name="Shape 405"/>
            <p:cNvSpPr/>
            <p:nvPr/>
          </p:nvSpPr>
          <p:spPr>
            <a:xfrm>
              <a:off x="6844475" y="1037625"/>
              <a:ext cx="414525" cy="389750"/>
            </a:xfrm>
            <a:custGeom>
              <a:avLst/>
              <a:gdLst/>
              <a:ahLst/>
              <a:cxnLst/>
              <a:rect l="0" t="0" r="0" b="0"/>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06" name="Shape 406"/>
            <p:cNvSpPr/>
            <p:nvPr/>
          </p:nvSpPr>
          <p:spPr>
            <a:xfrm>
              <a:off x="6553775" y="1840025"/>
              <a:ext cx="234775" cy="276975"/>
            </a:xfrm>
            <a:custGeom>
              <a:avLst/>
              <a:gdLst/>
              <a:ahLst/>
              <a:cxnLst/>
              <a:rect l="0" t="0" r="0" b="0"/>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07" name="Shape 407"/>
            <p:cNvSpPr/>
            <p:nvPr/>
          </p:nvSpPr>
          <p:spPr>
            <a:xfrm>
              <a:off x="6618875" y="2550725"/>
              <a:ext cx="408125" cy="156850"/>
            </a:xfrm>
            <a:custGeom>
              <a:avLst/>
              <a:gdLst/>
              <a:ahLst/>
              <a:cxnLst/>
              <a:rect l="0" t="0" r="0" b="0"/>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08" name="Shape 408"/>
            <p:cNvSpPr/>
            <p:nvPr/>
          </p:nvSpPr>
          <p:spPr>
            <a:xfrm>
              <a:off x="6336425" y="4507675"/>
              <a:ext cx="520000" cy="365000"/>
            </a:xfrm>
            <a:custGeom>
              <a:avLst/>
              <a:gdLst/>
              <a:ahLst/>
              <a:cxnLst/>
              <a:rect l="0" t="0" r="0" b="0"/>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09" name="Shape 409"/>
            <p:cNvSpPr/>
            <p:nvPr/>
          </p:nvSpPr>
          <p:spPr>
            <a:xfrm>
              <a:off x="6425400" y="3728200"/>
              <a:ext cx="342075" cy="360425"/>
            </a:xfrm>
            <a:custGeom>
              <a:avLst/>
              <a:gdLst/>
              <a:ahLst/>
              <a:cxnLst/>
              <a:rect l="0" t="0" r="0" b="0"/>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0" name="Shape 410"/>
            <p:cNvSpPr/>
            <p:nvPr/>
          </p:nvSpPr>
          <p:spPr>
            <a:xfrm>
              <a:off x="6789450" y="3384325"/>
              <a:ext cx="262300" cy="186175"/>
            </a:xfrm>
            <a:custGeom>
              <a:avLst/>
              <a:gdLst/>
              <a:ahLst/>
              <a:cxnLst/>
              <a:rect l="0" t="0" r="0" b="0"/>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1" name="Shape 411"/>
            <p:cNvSpPr/>
            <p:nvPr/>
          </p:nvSpPr>
          <p:spPr>
            <a:xfrm>
              <a:off x="6950850" y="4617725"/>
              <a:ext cx="254050" cy="162350"/>
            </a:xfrm>
            <a:custGeom>
              <a:avLst/>
              <a:gdLst/>
              <a:ahLst/>
              <a:cxnLst/>
              <a:rect l="0" t="0" r="0" b="0"/>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2" name="Shape 412"/>
            <p:cNvSpPr/>
            <p:nvPr/>
          </p:nvSpPr>
          <p:spPr>
            <a:xfrm>
              <a:off x="6051225" y="1090800"/>
              <a:ext cx="285225" cy="283400"/>
            </a:xfrm>
            <a:custGeom>
              <a:avLst/>
              <a:gdLst/>
              <a:ahLst/>
              <a:cxnLst/>
              <a:rect l="0" t="0" r="0" b="0"/>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3" name="Shape 413"/>
            <p:cNvSpPr/>
            <p:nvPr/>
          </p:nvSpPr>
          <p:spPr>
            <a:xfrm>
              <a:off x="6849975" y="3631900"/>
              <a:ext cx="270550" cy="339350"/>
            </a:xfrm>
            <a:custGeom>
              <a:avLst/>
              <a:gdLst/>
              <a:ahLst/>
              <a:cxnLst/>
              <a:rect l="0" t="0" r="0" b="0"/>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4" name="Shape 414"/>
            <p:cNvSpPr/>
            <p:nvPr/>
          </p:nvSpPr>
          <p:spPr>
            <a:xfrm>
              <a:off x="6351100" y="3281600"/>
              <a:ext cx="366850" cy="361350"/>
            </a:xfrm>
            <a:custGeom>
              <a:avLst/>
              <a:gdLst/>
              <a:ahLst/>
              <a:cxnLst/>
              <a:rect l="0" t="0" r="0" b="0"/>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5" name="Shape 415"/>
            <p:cNvSpPr/>
            <p:nvPr/>
          </p:nvSpPr>
          <p:spPr>
            <a:xfrm>
              <a:off x="6316250" y="3040425"/>
              <a:ext cx="137600" cy="122000"/>
            </a:xfrm>
            <a:custGeom>
              <a:avLst/>
              <a:gdLst/>
              <a:ahLst/>
              <a:cxnLst/>
              <a:rect l="0" t="0" r="0" b="0"/>
              <a:pathLst>
                <a:path w="5504" h="4880" extrusionOk="0">
                  <a:moveTo>
                    <a:pt x="5173" y="0"/>
                  </a:moveTo>
                  <a:lnTo>
                    <a:pt x="5063" y="37"/>
                  </a:lnTo>
                  <a:lnTo>
                    <a:pt x="4990" y="110"/>
                  </a:lnTo>
                  <a:lnTo>
                    <a:pt x="4770" y="404"/>
                  </a:lnTo>
                  <a:lnTo>
                    <a:pt x="4513" y="624"/>
                  </a:lnTo>
                  <a:lnTo>
                    <a:pt x="4219" y="844"/>
                  </a:lnTo>
                  <a:lnTo>
                    <a:pt x="3926" y="991"/>
                  </a:lnTo>
                  <a:lnTo>
                    <a:pt x="3742" y="1064"/>
                  </a:lnTo>
                  <a:lnTo>
                    <a:pt x="3559" y="1101"/>
                  </a:lnTo>
                  <a:lnTo>
                    <a:pt x="3229" y="1101"/>
                  </a:lnTo>
                  <a:lnTo>
                    <a:pt x="2862" y="1028"/>
                  </a:lnTo>
                  <a:lnTo>
                    <a:pt x="2532" y="917"/>
                  </a:lnTo>
                  <a:lnTo>
                    <a:pt x="2239" y="807"/>
                  </a:lnTo>
                  <a:lnTo>
                    <a:pt x="1908" y="734"/>
                  </a:lnTo>
                  <a:lnTo>
                    <a:pt x="1578" y="661"/>
                  </a:lnTo>
                  <a:lnTo>
                    <a:pt x="1248" y="624"/>
                  </a:lnTo>
                  <a:lnTo>
                    <a:pt x="918" y="661"/>
                  </a:lnTo>
                  <a:lnTo>
                    <a:pt x="625" y="771"/>
                  </a:lnTo>
                  <a:lnTo>
                    <a:pt x="478" y="844"/>
                  </a:lnTo>
                  <a:lnTo>
                    <a:pt x="368" y="954"/>
                  </a:lnTo>
                  <a:lnTo>
                    <a:pt x="258" y="1064"/>
                  </a:lnTo>
                  <a:lnTo>
                    <a:pt x="148" y="1211"/>
                  </a:lnTo>
                  <a:lnTo>
                    <a:pt x="111" y="1284"/>
                  </a:lnTo>
                  <a:lnTo>
                    <a:pt x="111" y="1321"/>
                  </a:lnTo>
                  <a:lnTo>
                    <a:pt x="148" y="1431"/>
                  </a:lnTo>
                  <a:lnTo>
                    <a:pt x="258" y="1468"/>
                  </a:lnTo>
                  <a:lnTo>
                    <a:pt x="368" y="1468"/>
                  </a:lnTo>
                  <a:lnTo>
                    <a:pt x="698" y="1284"/>
                  </a:lnTo>
                  <a:lnTo>
                    <a:pt x="1028" y="1174"/>
                  </a:lnTo>
                  <a:lnTo>
                    <a:pt x="1028" y="2531"/>
                  </a:lnTo>
                  <a:lnTo>
                    <a:pt x="955" y="3228"/>
                  </a:lnTo>
                  <a:lnTo>
                    <a:pt x="881" y="3925"/>
                  </a:lnTo>
                  <a:lnTo>
                    <a:pt x="698" y="3852"/>
                  </a:lnTo>
                  <a:lnTo>
                    <a:pt x="551" y="3742"/>
                  </a:lnTo>
                  <a:lnTo>
                    <a:pt x="368" y="3632"/>
                  </a:lnTo>
                  <a:lnTo>
                    <a:pt x="184" y="3522"/>
                  </a:lnTo>
                  <a:lnTo>
                    <a:pt x="111" y="3522"/>
                  </a:lnTo>
                  <a:lnTo>
                    <a:pt x="38" y="3595"/>
                  </a:lnTo>
                  <a:lnTo>
                    <a:pt x="1" y="3669"/>
                  </a:lnTo>
                  <a:lnTo>
                    <a:pt x="1" y="3779"/>
                  </a:lnTo>
                  <a:lnTo>
                    <a:pt x="38" y="3962"/>
                  </a:lnTo>
                  <a:lnTo>
                    <a:pt x="148" y="4145"/>
                  </a:lnTo>
                  <a:lnTo>
                    <a:pt x="294" y="4256"/>
                  </a:lnTo>
                  <a:lnTo>
                    <a:pt x="514" y="4402"/>
                  </a:lnTo>
                  <a:lnTo>
                    <a:pt x="735" y="4476"/>
                  </a:lnTo>
                  <a:lnTo>
                    <a:pt x="1175" y="4476"/>
                  </a:lnTo>
                  <a:lnTo>
                    <a:pt x="1248" y="4439"/>
                  </a:lnTo>
                  <a:lnTo>
                    <a:pt x="1321" y="4402"/>
                  </a:lnTo>
                  <a:lnTo>
                    <a:pt x="1395" y="4256"/>
                  </a:lnTo>
                  <a:lnTo>
                    <a:pt x="1505" y="3485"/>
                  </a:lnTo>
                  <a:lnTo>
                    <a:pt x="1578" y="2715"/>
                  </a:lnTo>
                  <a:lnTo>
                    <a:pt x="1578" y="1908"/>
                  </a:lnTo>
                  <a:lnTo>
                    <a:pt x="1542" y="1504"/>
                  </a:lnTo>
                  <a:lnTo>
                    <a:pt x="1505" y="1138"/>
                  </a:lnTo>
                  <a:lnTo>
                    <a:pt x="1762" y="1174"/>
                  </a:lnTo>
                  <a:lnTo>
                    <a:pt x="2128" y="1321"/>
                  </a:lnTo>
                  <a:lnTo>
                    <a:pt x="2459" y="1431"/>
                  </a:lnTo>
                  <a:lnTo>
                    <a:pt x="2825" y="1578"/>
                  </a:lnTo>
                  <a:lnTo>
                    <a:pt x="3192" y="1651"/>
                  </a:lnTo>
                  <a:lnTo>
                    <a:pt x="3486" y="1651"/>
                  </a:lnTo>
                  <a:lnTo>
                    <a:pt x="3449" y="2531"/>
                  </a:lnTo>
                  <a:lnTo>
                    <a:pt x="3412" y="3449"/>
                  </a:lnTo>
                  <a:lnTo>
                    <a:pt x="3412" y="3999"/>
                  </a:lnTo>
                  <a:lnTo>
                    <a:pt x="3412" y="4256"/>
                  </a:lnTo>
                  <a:lnTo>
                    <a:pt x="3412" y="4366"/>
                  </a:lnTo>
                  <a:lnTo>
                    <a:pt x="3412" y="4402"/>
                  </a:lnTo>
                  <a:lnTo>
                    <a:pt x="3449" y="4402"/>
                  </a:lnTo>
                  <a:lnTo>
                    <a:pt x="3412" y="4476"/>
                  </a:lnTo>
                  <a:lnTo>
                    <a:pt x="3376" y="4512"/>
                  </a:lnTo>
                  <a:lnTo>
                    <a:pt x="3376" y="4659"/>
                  </a:lnTo>
                  <a:lnTo>
                    <a:pt x="3376" y="4696"/>
                  </a:lnTo>
                  <a:lnTo>
                    <a:pt x="3412" y="4806"/>
                  </a:lnTo>
                  <a:lnTo>
                    <a:pt x="3522" y="4879"/>
                  </a:lnTo>
                  <a:lnTo>
                    <a:pt x="3632" y="4879"/>
                  </a:lnTo>
                  <a:lnTo>
                    <a:pt x="3742" y="4842"/>
                  </a:lnTo>
                  <a:lnTo>
                    <a:pt x="3853" y="4732"/>
                  </a:lnTo>
                  <a:lnTo>
                    <a:pt x="3926" y="4586"/>
                  </a:lnTo>
                  <a:lnTo>
                    <a:pt x="3926" y="4439"/>
                  </a:lnTo>
                  <a:lnTo>
                    <a:pt x="3926" y="4256"/>
                  </a:lnTo>
                  <a:lnTo>
                    <a:pt x="3963" y="3045"/>
                  </a:lnTo>
                  <a:lnTo>
                    <a:pt x="3963" y="1871"/>
                  </a:lnTo>
                  <a:lnTo>
                    <a:pt x="3963" y="1541"/>
                  </a:lnTo>
                  <a:lnTo>
                    <a:pt x="4366" y="1394"/>
                  </a:lnTo>
                  <a:lnTo>
                    <a:pt x="4733" y="1138"/>
                  </a:lnTo>
                  <a:lnTo>
                    <a:pt x="5063" y="844"/>
                  </a:lnTo>
                  <a:lnTo>
                    <a:pt x="5320" y="551"/>
                  </a:lnTo>
                  <a:lnTo>
                    <a:pt x="5467" y="367"/>
                  </a:lnTo>
                  <a:lnTo>
                    <a:pt x="5503" y="257"/>
                  </a:lnTo>
                  <a:lnTo>
                    <a:pt x="5503" y="184"/>
                  </a:lnTo>
                  <a:lnTo>
                    <a:pt x="5430" y="74"/>
                  </a:lnTo>
                  <a:lnTo>
                    <a:pt x="5356" y="37"/>
                  </a:lnTo>
                  <a:lnTo>
                    <a:pt x="5283"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6" name="Shape 416"/>
            <p:cNvSpPr/>
            <p:nvPr/>
          </p:nvSpPr>
          <p:spPr>
            <a:xfrm>
              <a:off x="6879325" y="4294925"/>
              <a:ext cx="344825" cy="254975"/>
            </a:xfrm>
            <a:custGeom>
              <a:avLst/>
              <a:gdLst/>
              <a:ahLst/>
              <a:cxnLst/>
              <a:rect l="0" t="0" r="0" b="0"/>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7" name="Shape 417"/>
            <p:cNvSpPr/>
            <p:nvPr/>
          </p:nvSpPr>
          <p:spPr>
            <a:xfrm>
              <a:off x="6114500" y="2324225"/>
              <a:ext cx="158675" cy="329225"/>
            </a:xfrm>
            <a:custGeom>
              <a:avLst/>
              <a:gdLst/>
              <a:ahLst/>
              <a:cxnLst/>
              <a:rect l="0" t="0" r="0" b="0"/>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8" name="Shape 418"/>
            <p:cNvSpPr/>
            <p:nvPr/>
          </p:nvSpPr>
          <p:spPr>
            <a:xfrm>
              <a:off x="6335525" y="1405350"/>
              <a:ext cx="442025" cy="375100"/>
            </a:xfrm>
            <a:custGeom>
              <a:avLst/>
              <a:gdLst/>
              <a:ahLst/>
              <a:cxnLst/>
              <a:rect l="0" t="0" r="0" b="0"/>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9" name="Shape 419"/>
            <p:cNvSpPr/>
            <p:nvPr/>
          </p:nvSpPr>
          <p:spPr>
            <a:xfrm>
              <a:off x="6059500" y="3516375"/>
              <a:ext cx="268700" cy="232025"/>
            </a:xfrm>
            <a:custGeom>
              <a:avLst/>
              <a:gdLst/>
              <a:ahLst/>
              <a:cxnLst/>
              <a:rect l="0" t="0" r="0" b="0"/>
              <a:pathLst>
                <a:path w="10748" h="9281" extrusionOk="0">
                  <a:moveTo>
                    <a:pt x="4072" y="550"/>
                  </a:moveTo>
                  <a:lnTo>
                    <a:pt x="4329" y="587"/>
                  </a:lnTo>
                  <a:lnTo>
                    <a:pt x="4585" y="697"/>
                  </a:lnTo>
                  <a:lnTo>
                    <a:pt x="4842" y="844"/>
                  </a:lnTo>
                  <a:lnTo>
                    <a:pt x="5025" y="1064"/>
                  </a:lnTo>
                  <a:lnTo>
                    <a:pt x="5136" y="1211"/>
                  </a:lnTo>
                  <a:lnTo>
                    <a:pt x="5209" y="1394"/>
                  </a:lnTo>
                  <a:lnTo>
                    <a:pt x="5246" y="1541"/>
                  </a:lnTo>
                  <a:lnTo>
                    <a:pt x="5282" y="1724"/>
                  </a:lnTo>
                  <a:lnTo>
                    <a:pt x="5282" y="2091"/>
                  </a:lnTo>
                  <a:lnTo>
                    <a:pt x="5246" y="2458"/>
                  </a:lnTo>
                  <a:lnTo>
                    <a:pt x="5209" y="2641"/>
                  </a:lnTo>
                  <a:lnTo>
                    <a:pt x="4695" y="1761"/>
                  </a:lnTo>
                  <a:lnTo>
                    <a:pt x="4072" y="550"/>
                  </a:lnTo>
                  <a:close/>
                  <a:moveTo>
                    <a:pt x="1357" y="3008"/>
                  </a:moveTo>
                  <a:lnTo>
                    <a:pt x="1504" y="3265"/>
                  </a:lnTo>
                  <a:lnTo>
                    <a:pt x="1614" y="3558"/>
                  </a:lnTo>
                  <a:lnTo>
                    <a:pt x="1797" y="3852"/>
                  </a:lnTo>
                  <a:lnTo>
                    <a:pt x="1467" y="3778"/>
                  </a:lnTo>
                  <a:lnTo>
                    <a:pt x="1137" y="3742"/>
                  </a:lnTo>
                  <a:lnTo>
                    <a:pt x="1321" y="3118"/>
                  </a:lnTo>
                  <a:lnTo>
                    <a:pt x="1357" y="3008"/>
                  </a:lnTo>
                  <a:close/>
                  <a:moveTo>
                    <a:pt x="3815" y="550"/>
                  </a:moveTo>
                  <a:lnTo>
                    <a:pt x="4072" y="1174"/>
                  </a:lnTo>
                  <a:lnTo>
                    <a:pt x="4329" y="1798"/>
                  </a:lnTo>
                  <a:lnTo>
                    <a:pt x="4695" y="2531"/>
                  </a:lnTo>
                  <a:lnTo>
                    <a:pt x="5099" y="3265"/>
                  </a:lnTo>
                  <a:lnTo>
                    <a:pt x="4989" y="3852"/>
                  </a:lnTo>
                  <a:lnTo>
                    <a:pt x="4732" y="3191"/>
                  </a:lnTo>
                  <a:lnTo>
                    <a:pt x="4475" y="2531"/>
                  </a:lnTo>
                  <a:lnTo>
                    <a:pt x="4255" y="1981"/>
                  </a:lnTo>
                  <a:lnTo>
                    <a:pt x="4035" y="1467"/>
                  </a:lnTo>
                  <a:lnTo>
                    <a:pt x="3742" y="880"/>
                  </a:lnTo>
                  <a:lnTo>
                    <a:pt x="3558" y="587"/>
                  </a:lnTo>
                  <a:lnTo>
                    <a:pt x="3815" y="550"/>
                  </a:lnTo>
                  <a:close/>
                  <a:moveTo>
                    <a:pt x="1761" y="1724"/>
                  </a:moveTo>
                  <a:lnTo>
                    <a:pt x="1724" y="1798"/>
                  </a:lnTo>
                  <a:lnTo>
                    <a:pt x="1761" y="1944"/>
                  </a:lnTo>
                  <a:lnTo>
                    <a:pt x="1834" y="2018"/>
                  </a:lnTo>
                  <a:lnTo>
                    <a:pt x="1944" y="2054"/>
                  </a:lnTo>
                  <a:lnTo>
                    <a:pt x="2054" y="2054"/>
                  </a:lnTo>
                  <a:lnTo>
                    <a:pt x="2274" y="2531"/>
                  </a:lnTo>
                  <a:lnTo>
                    <a:pt x="2458" y="2971"/>
                  </a:lnTo>
                  <a:lnTo>
                    <a:pt x="3008" y="4182"/>
                  </a:lnTo>
                  <a:lnTo>
                    <a:pt x="3081" y="4329"/>
                  </a:lnTo>
                  <a:lnTo>
                    <a:pt x="2825" y="4255"/>
                  </a:lnTo>
                  <a:lnTo>
                    <a:pt x="2458" y="4072"/>
                  </a:lnTo>
                  <a:lnTo>
                    <a:pt x="2164" y="3742"/>
                  </a:lnTo>
                  <a:lnTo>
                    <a:pt x="1944" y="3375"/>
                  </a:lnTo>
                  <a:lnTo>
                    <a:pt x="1724" y="2935"/>
                  </a:lnTo>
                  <a:lnTo>
                    <a:pt x="1651" y="2715"/>
                  </a:lnTo>
                  <a:lnTo>
                    <a:pt x="1504" y="2494"/>
                  </a:lnTo>
                  <a:lnTo>
                    <a:pt x="1724" y="1761"/>
                  </a:lnTo>
                  <a:lnTo>
                    <a:pt x="1761" y="1724"/>
                  </a:lnTo>
                  <a:close/>
                  <a:moveTo>
                    <a:pt x="2604" y="1174"/>
                  </a:moveTo>
                  <a:lnTo>
                    <a:pt x="2715" y="1614"/>
                  </a:lnTo>
                  <a:lnTo>
                    <a:pt x="2861" y="2054"/>
                  </a:lnTo>
                  <a:lnTo>
                    <a:pt x="3228" y="2898"/>
                  </a:lnTo>
                  <a:lnTo>
                    <a:pt x="3998" y="4695"/>
                  </a:lnTo>
                  <a:lnTo>
                    <a:pt x="3632" y="4549"/>
                  </a:lnTo>
                  <a:lnTo>
                    <a:pt x="3522" y="4365"/>
                  </a:lnTo>
                  <a:lnTo>
                    <a:pt x="3301" y="3888"/>
                  </a:lnTo>
                  <a:lnTo>
                    <a:pt x="2861" y="2935"/>
                  </a:lnTo>
                  <a:lnTo>
                    <a:pt x="2274" y="1834"/>
                  </a:lnTo>
                  <a:lnTo>
                    <a:pt x="2311" y="1651"/>
                  </a:lnTo>
                  <a:lnTo>
                    <a:pt x="2421" y="1467"/>
                  </a:lnTo>
                  <a:lnTo>
                    <a:pt x="2604" y="1174"/>
                  </a:lnTo>
                  <a:close/>
                  <a:moveTo>
                    <a:pt x="3338" y="660"/>
                  </a:moveTo>
                  <a:lnTo>
                    <a:pt x="3375" y="770"/>
                  </a:lnTo>
                  <a:lnTo>
                    <a:pt x="3668" y="1467"/>
                  </a:lnTo>
                  <a:lnTo>
                    <a:pt x="3962" y="2164"/>
                  </a:lnTo>
                  <a:lnTo>
                    <a:pt x="4182" y="2788"/>
                  </a:lnTo>
                  <a:lnTo>
                    <a:pt x="4402" y="3412"/>
                  </a:lnTo>
                  <a:lnTo>
                    <a:pt x="4769" y="4659"/>
                  </a:lnTo>
                  <a:lnTo>
                    <a:pt x="4732" y="4805"/>
                  </a:lnTo>
                  <a:lnTo>
                    <a:pt x="4659" y="4805"/>
                  </a:lnTo>
                  <a:lnTo>
                    <a:pt x="4549" y="4842"/>
                  </a:lnTo>
                  <a:lnTo>
                    <a:pt x="3668" y="2971"/>
                  </a:lnTo>
                  <a:lnTo>
                    <a:pt x="3191" y="1981"/>
                  </a:lnTo>
                  <a:lnTo>
                    <a:pt x="2971" y="1504"/>
                  </a:lnTo>
                  <a:lnTo>
                    <a:pt x="2788" y="991"/>
                  </a:lnTo>
                  <a:lnTo>
                    <a:pt x="3045" y="807"/>
                  </a:lnTo>
                  <a:lnTo>
                    <a:pt x="3338" y="660"/>
                  </a:lnTo>
                  <a:close/>
                  <a:moveTo>
                    <a:pt x="7703" y="4952"/>
                  </a:moveTo>
                  <a:lnTo>
                    <a:pt x="7960" y="5246"/>
                  </a:lnTo>
                  <a:lnTo>
                    <a:pt x="7960" y="5246"/>
                  </a:lnTo>
                  <a:lnTo>
                    <a:pt x="7887" y="5209"/>
                  </a:lnTo>
                  <a:lnTo>
                    <a:pt x="7593" y="5319"/>
                  </a:lnTo>
                  <a:lnTo>
                    <a:pt x="7300" y="5466"/>
                  </a:lnTo>
                  <a:lnTo>
                    <a:pt x="7190" y="5356"/>
                  </a:lnTo>
                  <a:lnTo>
                    <a:pt x="7080" y="5246"/>
                  </a:lnTo>
                  <a:lnTo>
                    <a:pt x="7373" y="5099"/>
                  </a:lnTo>
                  <a:lnTo>
                    <a:pt x="7703" y="4952"/>
                  </a:lnTo>
                  <a:close/>
                  <a:moveTo>
                    <a:pt x="8070" y="5356"/>
                  </a:moveTo>
                  <a:lnTo>
                    <a:pt x="8180" y="5466"/>
                  </a:lnTo>
                  <a:lnTo>
                    <a:pt x="7923" y="5576"/>
                  </a:lnTo>
                  <a:lnTo>
                    <a:pt x="7923" y="5576"/>
                  </a:lnTo>
                  <a:lnTo>
                    <a:pt x="8033" y="5429"/>
                  </a:lnTo>
                  <a:lnTo>
                    <a:pt x="8070" y="5356"/>
                  </a:lnTo>
                  <a:close/>
                  <a:moveTo>
                    <a:pt x="7556" y="5612"/>
                  </a:moveTo>
                  <a:lnTo>
                    <a:pt x="7483" y="5722"/>
                  </a:lnTo>
                  <a:lnTo>
                    <a:pt x="7483" y="5686"/>
                  </a:lnTo>
                  <a:lnTo>
                    <a:pt x="7556" y="5612"/>
                  </a:lnTo>
                  <a:close/>
                  <a:moveTo>
                    <a:pt x="8327" y="5649"/>
                  </a:moveTo>
                  <a:lnTo>
                    <a:pt x="8327" y="5686"/>
                  </a:lnTo>
                  <a:lnTo>
                    <a:pt x="7850" y="6163"/>
                  </a:lnTo>
                  <a:lnTo>
                    <a:pt x="7740" y="6016"/>
                  </a:lnTo>
                  <a:lnTo>
                    <a:pt x="7997" y="5796"/>
                  </a:lnTo>
                  <a:lnTo>
                    <a:pt x="8327" y="5649"/>
                  </a:lnTo>
                  <a:close/>
                  <a:moveTo>
                    <a:pt x="8437" y="5796"/>
                  </a:moveTo>
                  <a:lnTo>
                    <a:pt x="8584" y="6053"/>
                  </a:lnTo>
                  <a:lnTo>
                    <a:pt x="8143" y="6163"/>
                  </a:lnTo>
                  <a:lnTo>
                    <a:pt x="8437" y="5796"/>
                  </a:lnTo>
                  <a:close/>
                  <a:moveTo>
                    <a:pt x="8437" y="6346"/>
                  </a:moveTo>
                  <a:lnTo>
                    <a:pt x="8180" y="6676"/>
                  </a:lnTo>
                  <a:lnTo>
                    <a:pt x="8107" y="6493"/>
                  </a:lnTo>
                  <a:lnTo>
                    <a:pt x="8437" y="6346"/>
                  </a:lnTo>
                  <a:close/>
                  <a:moveTo>
                    <a:pt x="8767" y="6309"/>
                  </a:moveTo>
                  <a:lnTo>
                    <a:pt x="8840" y="6419"/>
                  </a:lnTo>
                  <a:lnTo>
                    <a:pt x="8547" y="6676"/>
                  </a:lnTo>
                  <a:lnTo>
                    <a:pt x="8767" y="6309"/>
                  </a:lnTo>
                  <a:close/>
                  <a:moveTo>
                    <a:pt x="9024" y="4695"/>
                  </a:moveTo>
                  <a:lnTo>
                    <a:pt x="9244" y="4732"/>
                  </a:lnTo>
                  <a:lnTo>
                    <a:pt x="9464" y="4805"/>
                  </a:lnTo>
                  <a:lnTo>
                    <a:pt x="9647" y="4915"/>
                  </a:lnTo>
                  <a:lnTo>
                    <a:pt x="9831" y="5062"/>
                  </a:lnTo>
                  <a:lnTo>
                    <a:pt x="9904" y="5099"/>
                  </a:lnTo>
                  <a:lnTo>
                    <a:pt x="9941" y="5099"/>
                  </a:lnTo>
                  <a:lnTo>
                    <a:pt x="10051" y="5209"/>
                  </a:lnTo>
                  <a:lnTo>
                    <a:pt x="10161" y="5429"/>
                  </a:lnTo>
                  <a:lnTo>
                    <a:pt x="10198" y="5649"/>
                  </a:lnTo>
                  <a:lnTo>
                    <a:pt x="10234" y="5869"/>
                  </a:lnTo>
                  <a:lnTo>
                    <a:pt x="10198" y="6089"/>
                  </a:lnTo>
                  <a:lnTo>
                    <a:pt x="10161" y="6346"/>
                  </a:lnTo>
                  <a:lnTo>
                    <a:pt x="10088" y="6566"/>
                  </a:lnTo>
                  <a:lnTo>
                    <a:pt x="9941" y="7006"/>
                  </a:lnTo>
                  <a:lnTo>
                    <a:pt x="9904" y="7080"/>
                  </a:lnTo>
                  <a:lnTo>
                    <a:pt x="9647" y="6676"/>
                  </a:lnTo>
                  <a:lnTo>
                    <a:pt x="9024" y="5832"/>
                  </a:lnTo>
                  <a:lnTo>
                    <a:pt x="8620" y="5282"/>
                  </a:lnTo>
                  <a:lnTo>
                    <a:pt x="8400" y="5025"/>
                  </a:lnTo>
                  <a:lnTo>
                    <a:pt x="8143" y="4842"/>
                  </a:lnTo>
                  <a:lnTo>
                    <a:pt x="8584" y="4732"/>
                  </a:lnTo>
                  <a:lnTo>
                    <a:pt x="8804" y="4695"/>
                  </a:lnTo>
                  <a:close/>
                  <a:moveTo>
                    <a:pt x="1064" y="3962"/>
                  </a:moveTo>
                  <a:lnTo>
                    <a:pt x="1357" y="4182"/>
                  </a:lnTo>
                  <a:lnTo>
                    <a:pt x="1651" y="4329"/>
                  </a:lnTo>
                  <a:lnTo>
                    <a:pt x="2348" y="4585"/>
                  </a:lnTo>
                  <a:lnTo>
                    <a:pt x="2458" y="4659"/>
                  </a:lnTo>
                  <a:lnTo>
                    <a:pt x="2494" y="4695"/>
                  </a:lnTo>
                  <a:lnTo>
                    <a:pt x="2568" y="4732"/>
                  </a:lnTo>
                  <a:lnTo>
                    <a:pt x="2641" y="4695"/>
                  </a:lnTo>
                  <a:lnTo>
                    <a:pt x="4329" y="5319"/>
                  </a:lnTo>
                  <a:lnTo>
                    <a:pt x="4329" y="5356"/>
                  </a:lnTo>
                  <a:lnTo>
                    <a:pt x="4292" y="5319"/>
                  </a:lnTo>
                  <a:lnTo>
                    <a:pt x="3888" y="5172"/>
                  </a:lnTo>
                  <a:lnTo>
                    <a:pt x="3705" y="5136"/>
                  </a:lnTo>
                  <a:lnTo>
                    <a:pt x="3485" y="5099"/>
                  </a:lnTo>
                  <a:lnTo>
                    <a:pt x="3448" y="5136"/>
                  </a:lnTo>
                  <a:lnTo>
                    <a:pt x="3411" y="5172"/>
                  </a:lnTo>
                  <a:lnTo>
                    <a:pt x="3448" y="5246"/>
                  </a:lnTo>
                  <a:lnTo>
                    <a:pt x="3595" y="5392"/>
                  </a:lnTo>
                  <a:lnTo>
                    <a:pt x="3852" y="5539"/>
                  </a:lnTo>
                  <a:lnTo>
                    <a:pt x="4108" y="5686"/>
                  </a:lnTo>
                  <a:lnTo>
                    <a:pt x="4402" y="5759"/>
                  </a:lnTo>
                  <a:lnTo>
                    <a:pt x="4365" y="5906"/>
                  </a:lnTo>
                  <a:lnTo>
                    <a:pt x="4035" y="5906"/>
                  </a:lnTo>
                  <a:lnTo>
                    <a:pt x="3742" y="5869"/>
                  </a:lnTo>
                  <a:lnTo>
                    <a:pt x="3411" y="5759"/>
                  </a:lnTo>
                  <a:lnTo>
                    <a:pt x="3228" y="5686"/>
                  </a:lnTo>
                  <a:lnTo>
                    <a:pt x="3191" y="5612"/>
                  </a:lnTo>
                  <a:lnTo>
                    <a:pt x="3155" y="5576"/>
                  </a:lnTo>
                  <a:lnTo>
                    <a:pt x="3118" y="5539"/>
                  </a:lnTo>
                  <a:lnTo>
                    <a:pt x="3081" y="5502"/>
                  </a:lnTo>
                  <a:lnTo>
                    <a:pt x="3045" y="5502"/>
                  </a:lnTo>
                  <a:lnTo>
                    <a:pt x="3008" y="5539"/>
                  </a:lnTo>
                  <a:lnTo>
                    <a:pt x="2971" y="5649"/>
                  </a:lnTo>
                  <a:lnTo>
                    <a:pt x="2971" y="5722"/>
                  </a:lnTo>
                  <a:lnTo>
                    <a:pt x="3008" y="5796"/>
                  </a:lnTo>
                  <a:lnTo>
                    <a:pt x="3045" y="5869"/>
                  </a:lnTo>
                  <a:lnTo>
                    <a:pt x="3191" y="6016"/>
                  </a:lnTo>
                  <a:lnTo>
                    <a:pt x="3338" y="6126"/>
                  </a:lnTo>
                  <a:lnTo>
                    <a:pt x="3522" y="6199"/>
                  </a:lnTo>
                  <a:lnTo>
                    <a:pt x="3742" y="6273"/>
                  </a:lnTo>
                  <a:lnTo>
                    <a:pt x="3962" y="6309"/>
                  </a:lnTo>
                  <a:lnTo>
                    <a:pt x="4182" y="6309"/>
                  </a:lnTo>
                  <a:lnTo>
                    <a:pt x="3962" y="6676"/>
                  </a:lnTo>
                  <a:lnTo>
                    <a:pt x="3742" y="6603"/>
                  </a:lnTo>
                  <a:lnTo>
                    <a:pt x="3228" y="6456"/>
                  </a:lnTo>
                  <a:lnTo>
                    <a:pt x="2971" y="6419"/>
                  </a:lnTo>
                  <a:lnTo>
                    <a:pt x="2715" y="6383"/>
                  </a:lnTo>
                  <a:lnTo>
                    <a:pt x="2641" y="6383"/>
                  </a:lnTo>
                  <a:lnTo>
                    <a:pt x="2641" y="6456"/>
                  </a:lnTo>
                  <a:lnTo>
                    <a:pt x="2641" y="6493"/>
                  </a:lnTo>
                  <a:lnTo>
                    <a:pt x="2678" y="6529"/>
                  </a:lnTo>
                  <a:lnTo>
                    <a:pt x="2861" y="6676"/>
                  </a:lnTo>
                  <a:lnTo>
                    <a:pt x="3081" y="6786"/>
                  </a:lnTo>
                  <a:lnTo>
                    <a:pt x="3522" y="6970"/>
                  </a:lnTo>
                  <a:lnTo>
                    <a:pt x="3742" y="7080"/>
                  </a:lnTo>
                  <a:lnTo>
                    <a:pt x="3632" y="7226"/>
                  </a:lnTo>
                  <a:lnTo>
                    <a:pt x="3522" y="7336"/>
                  </a:lnTo>
                  <a:lnTo>
                    <a:pt x="2935" y="7080"/>
                  </a:lnTo>
                  <a:lnTo>
                    <a:pt x="2311" y="6823"/>
                  </a:lnTo>
                  <a:lnTo>
                    <a:pt x="2238" y="6823"/>
                  </a:lnTo>
                  <a:lnTo>
                    <a:pt x="2201" y="6860"/>
                  </a:lnTo>
                  <a:lnTo>
                    <a:pt x="2201" y="6896"/>
                  </a:lnTo>
                  <a:lnTo>
                    <a:pt x="2201" y="6970"/>
                  </a:lnTo>
                  <a:lnTo>
                    <a:pt x="2458" y="7190"/>
                  </a:lnTo>
                  <a:lnTo>
                    <a:pt x="2678" y="7410"/>
                  </a:lnTo>
                  <a:lnTo>
                    <a:pt x="2971" y="7557"/>
                  </a:lnTo>
                  <a:lnTo>
                    <a:pt x="3265" y="7703"/>
                  </a:lnTo>
                  <a:lnTo>
                    <a:pt x="2971" y="7960"/>
                  </a:lnTo>
                  <a:lnTo>
                    <a:pt x="2641" y="7960"/>
                  </a:lnTo>
                  <a:lnTo>
                    <a:pt x="2311" y="7887"/>
                  </a:lnTo>
                  <a:lnTo>
                    <a:pt x="1981" y="7777"/>
                  </a:lnTo>
                  <a:lnTo>
                    <a:pt x="1871" y="7777"/>
                  </a:lnTo>
                  <a:lnTo>
                    <a:pt x="1834" y="7813"/>
                  </a:lnTo>
                  <a:lnTo>
                    <a:pt x="1797" y="7850"/>
                  </a:lnTo>
                  <a:lnTo>
                    <a:pt x="1797" y="7923"/>
                  </a:lnTo>
                  <a:lnTo>
                    <a:pt x="1834" y="8070"/>
                  </a:lnTo>
                  <a:lnTo>
                    <a:pt x="1944" y="8143"/>
                  </a:lnTo>
                  <a:lnTo>
                    <a:pt x="2091" y="8217"/>
                  </a:lnTo>
                  <a:lnTo>
                    <a:pt x="2238" y="8290"/>
                  </a:lnTo>
                  <a:lnTo>
                    <a:pt x="2348" y="8327"/>
                  </a:lnTo>
                  <a:lnTo>
                    <a:pt x="2164" y="8364"/>
                  </a:lnTo>
                  <a:lnTo>
                    <a:pt x="1944" y="8364"/>
                  </a:lnTo>
                  <a:lnTo>
                    <a:pt x="1761" y="8327"/>
                  </a:lnTo>
                  <a:lnTo>
                    <a:pt x="1541" y="8253"/>
                  </a:lnTo>
                  <a:lnTo>
                    <a:pt x="1247" y="8070"/>
                  </a:lnTo>
                  <a:lnTo>
                    <a:pt x="1027" y="7850"/>
                  </a:lnTo>
                  <a:lnTo>
                    <a:pt x="844" y="7593"/>
                  </a:lnTo>
                  <a:lnTo>
                    <a:pt x="697" y="7300"/>
                  </a:lnTo>
                  <a:lnTo>
                    <a:pt x="624" y="6970"/>
                  </a:lnTo>
                  <a:lnTo>
                    <a:pt x="550" y="6676"/>
                  </a:lnTo>
                  <a:lnTo>
                    <a:pt x="550" y="6346"/>
                  </a:lnTo>
                  <a:lnTo>
                    <a:pt x="550" y="6016"/>
                  </a:lnTo>
                  <a:lnTo>
                    <a:pt x="624" y="5502"/>
                  </a:lnTo>
                  <a:lnTo>
                    <a:pt x="734" y="4989"/>
                  </a:lnTo>
                  <a:lnTo>
                    <a:pt x="1064" y="3962"/>
                  </a:lnTo>
                  <a:close/>
                  <a:moveTo>
                    <a:pt x="6786" y="5429"/>
                  </a:moveTo>
                  <a:lnTo>
                    <a:pt x="6860" y="5649"/>
                  </a:lnTo>
                  <a:lnTo>
                    <a:pt x="6970" y="5832"/>
                  </a:lnTo>
                  <a:lnTo>
                    <a:pt x="7006" y="5906"/>
                  </a:lnTo>
                  <a:lnTo>
                    <a:pt x="7043" y="5979"/>
                  </a:lnTo>
                  <a:lnTo>
                    <a:pt x="7116" y="6016"/>
                  </a:lnTo>
                  <a:lnTo>
                    <a:pt x="7813" y="7006"/>
                  </a:lnTo>
                  <a:lnTo>
                    <a:pt x="8143" y="7520"/>
                  </a:lnTo>
                  <a:lnTo>
                    <a:pt x="8143" y="7667"/>
                  </a:lnTo>
                  <a:lnTo>
                    <a:pt x="8143" y="7740"/>
                  </a:lnTo>
                  <a:lnTo>
                    <a:pt x="8217" y="7813"/>
                  </a:lnTo>
                  <a:lnTo>
                    <a:pt x="8290" y="7850"/>
                  </a:lnTo>
                  <a:lnTo>
                    <a:pt x="8363" y="7850"/>
                  </a:lnTo>
                  <a:lnTo>
                    <a:pt x="8400" y="7813"/>
                  </a:lnTo>
                  <a:lnTo>
                    <a:pt x="8510" y="7887"/>
                  </a:lnTo>
                  <a:lnTo>
                    <a:pt x="8584" y="7923"/>
                  </a:lnTo>
                  <a:lnTo>
                    <a:pt x="8694" y="7960"/>
                  </a:lnTo>
                  <a:lnTo>
                    <a:pt x="8767" y="7923"/>
                  </a:lnTo>
                  <a:lnTo>
                    <a:pt x="8877" y="7997"/>
                  </a:lnTo>
                  <a:lnTo>
                    <a:pt x="8987" y="7997"/>
                  </a:lnTo>
                  <a:lnTo>
                    <a:pt x="9060" y="8033"/>
                  </a:lnTo>
                  <a:lnTo>
                    <a:pt x="9134" y="7997"/>
                  </a:lnTo>
                  <a:lnTo>
                    <a:pt x="9207" y="7923"/>
                  </a:lnTo>
                  <a:lnTo>
                    <a:pt x="9207" y="7813"/>
                  </a:lnTo>
                  <a:lnTo>
                    <a:pt x="9207" y="7740"/>
                  </a:lnTo>
                  <a:lnTo>
                    <a:pt x="9134" y="7667"/>
                  </a:lnTo>
                  <a:lnTo>
                    <a:pt x="9170" y="7557"/>
                  </a:lnTo>
                  <a:lnTo>
                    <a:pt x="9207" y="7483"/>
                  </a:lnTo>
                  <a:lnTo>
                    <a:pt x="9244" y="7410"/>
                  </a:lnTo>
                  <a:lnTo>
                    <a:pt x="9244" y="7373"/>
                  </a:lnTo>
                  <a:lnTo>
                    <a:pt x="9207" y="7300"/>
                  </a:lnTo>
                  <a:lnTo>
                    <a:pt x="9170" y="7263"/>
                  </a:lnTo>
                  <a:lnTo>
                    <a:pt x="9134" y="7226"/>
                  </a:lnTo>
                  <a:lnTo>
                    <a:pt x="8987" y="7226"/>
                  </a:lnTo>
                  <a:lnTo>
                    <a:pt x="8694" y="7336"/>
                  </a:lnTo>
                  <a:lnTo>
                    <a:pt x="8694" y="7300"/>
                  </a:lnTo>
                  <a:lnTo>
                    <a:pt x="8877" y="7153"/>
                  </a:lnTo>
                  <a:lnTo>
                    <a:pt x="9060" y="6970"/>
                  </a:lnTo>
                  <a:lnTo>
                    <a:pt x="9134" y="6860"/>
                  </a:lnTo>
                  <a:lnTo>
                    <a:pt x="9244" y="7043"/>
                  </a:lnTo>
                  <a:lnTo>
                    <a:pt x="9501" y="7446"/>
                  </a:lnTo>
                  <a:lnTo>
                    <a:pt x="9537" y="7593"/>
                  </a:lnTo>
                  <a:lnTo>
                    <a:pt x="9317" y="7887"/>
                  </a:lnTo>
                  <a:lnTo>
                    <a:pt x="9024" y="8143"/>
                  </a:lnTo>
                  <a:lnTo>
                    <a:pt x="8730" y="8364"/>
                  </a:lnTo>
                  <a:lnTo>
                    <a:pt x="8400" y="8547"/>
                  </a:lnTo>
                  <a:lnTo>
                    <a:pt x="8070" y="8657"/>
                  </a:lnTo>
                  <a:lnTo>
                    <a:pt x="7703" y="8694"/>
                  </a:lnTo>
                  <a:lnTo>
                    <a:pt x="7520" y="8694"/>
                  </a:lnTo>
                  <a:lnTo>
                    <a:pt x="7373" y="8657"/>
                  </a:lnTo>
                  <a:lnTo>
                    <a:pt x="7190" y="8620"/>
                  </a:lnTo>
                  <a:lnTo>
                    <a:pt x="7006" y="8547"/>
                  </a:lnTo>
                  <a:lnTo>
                    <a:pt x="6823" y="8437"/>
                  </a:lnTo>
                  <a:lnTo>
                    <a:pt x="6676" y="8290"/>
                  </a:lnTo>
                  <a:lnTo>
                    <a:pt x="6419" y="7997"/>
                  </a:lnTo>
                  <a:lnTo>
                    <a:pt x="6199" y="7667"/>
                  </a:lnTo>
                  <a:lnTo>
                    <a:pt x="6053" y="7300"/>
                  </a:lnTo>
                  <a:lnTo>
                    <a:pt x="6016" y="6896"/>
                  </a:lnTo>
                  <a:lnTo>
                    <a:pt x="6016" y="6676"/>
                  </a:lnTo>
                  <a:lnTo>
                    <a:pt x="6053" y="6493"/>
                  </a:lnTo>
                  <a:lnTo>
                    <a:pt x="6089" y="6309"/>
                  </a:lnTo>
                  <a:lnTo>
                    <a:pt x="6163" y="6126"/>
                  </a:lnTo>
                  <a:lnTo>
                    <a:pt x="6273" y="5943"/>
                  </a:lnTo>
                  <a:lnTo>
                    <a:pt x="6383" y="5759"/>
                  </a:lnTo>
                  <a:lnTo>
                    <a:pt x="6566" y="5576"/>
                  </a:lnTo>
                  <a:lnTo>
                    <a:pt x="6786" y="5429"/>
                  </a:lnTo>
                  <a:close/>
                  <a:moveTo>
                    <a:pt x="3852" y="0"/>
                  </a:moveTo>
                  <a:lnTo>
                    <a:pt x="3522" y="37"/>
                  </a:lnTo>
                  <a:lnTo>
                    <a:pt x="3191" y="110"/>
                  </a:lnTo>
                  <a:lnTo>
                    <a:pt x="2898" y="257"/>
                  </a:lnTo>
                  <a:lnTo>
                    <a:pt x="2604" y="440"/>
                  </a:lnTo>
                  <a:lnTo>
                    <a:pt x="2348" y="660"/>
                  </a:lnTo>
                  <a:lnTo>
                    <a:pt x="2091" y="660"/>
                  </a:lnTo>
                  <a:lnTo>
                    <a:pt x="1871" y="734"/>
                  </a:lnTo>
                  <a:lnTo>
                    <a:pt x="1687" y="880"/>
                  </a:lnTo>
                  <a:lnTo>
                    <a:pt x="1541" y="1064"/>
                  </a:lnTo>
                  <a:lnTo>
                    <a:pt x="1394" y="1284"/>
                  </a:lnTo>
                  <a:lnTo>
                    <a:pt x="1321" y="1504"/>
                  </a:lnTo>
                  <a:lnTo>
                    <a:pt x="1137" y="1944"/>
                  </a:lnTo>
                  <a:lnTo>
                    <a:pt x="660" y="3522"/>
                  </a:lnTo>
                  <a:lnTo>
                    <a:pt x="404" y="4292"/>
                  </a:lnTo>
                  <a:lnTo>
                    <a:pt x="183" y="5062"/>
                  </a:lnTo>
                  <a:lnTo>
                    <a:pt x="37" y="5759"/>
                  </a:lnTo>
                  <a:lnTo>
                    <a:pt x="0" y="6126"/>
                  </a:lnTo>
                  <a:lnTo>
                    <a:pt x="0" y="6456"/>
                  </a:lnTo>
                  <a:lnTo>
                    <a:pt x="0" y="6786"/>
                  </a:lnTo>
                  <a:lnTo>
                    <a:pt x="73" y="7153"/>
                  </a:lnTo>
                  <a:lnTo>
                    <a:pt x="183" y="7483"/>
                  </a:lnTo>
                  <a:lnTo>
                    <a:pt x="330" y="7813"/>
                  </a:lnTo>
                  <a:lnTo>
                    <a:pt x="477" y="8033"/>
                  </a:lnTo>
                  <a:lnTo>
                    <a:pt x="660" y="8253"/>
                  </a:lnTo>
                  <a:lnTo>
                    <a:pt x="880" y="8474"/>
                  </a:lnTo>
                  <a:lnTo>
                    <a:pt x="1101" y="8657"/>
                  </a:lnTo>
                  <a:lnTo>
                    <a:pt x="1357" y="8767"/>
                  </a:lnTo>
                  <a:lnTo>
                    <a:pt x="1651" y="8877"/>
                  </a:lnTo>
                  <a:lnTo>
                    <a:pt x="1908" y="8914"/>
                  </a:lnTo>
                  <a:lnTo>
                    <a:pt x="2201" y="8950"/>
                  </a:lnTo>
                  <a:lnTo>
                    <a:pt x="2458" y="8914"/>
                  </a:lnTo>
                  <a:lnTo>
                    <a:pt x="2678" y="8840"/>
                  </a:lnTo>
                  <a:lnTo>
                    <a:pt x="2898" y="8730"/>
                  </a:lnTo>
                  <a:lnTo>
                    <a:pt x="3081" y="8620"/>
                  </a:lnTo>
                  <a:lnTo>
                    <a:pt x="3448" y="8290"/>
                  </a:lnTo>
                  <a:lnTo>
                    <a:pt x="3778" y="7923"/>
                  </a:lnTo>
                  <a:lnTo>
                    <a:pt x="3815" y="7960"/>
                  </a:lnTo>
                  <a:lnTo>
                    <a:pt x="3925" y="7960"/>
                  </a:lnTo>
                  <a:lnTo>
                    <a:pt x="4035" y="7887"/>
                  </a:lnTo>
                  <a:lnTo>
                    <a:pt x="4108" y="7813"/>
                  </a:lnTo>
                  <a:lnTo>
                    <a:pt x="4108" y="7740"/>
                  </a:lnTo>
                  <a:lnTo>
                    <a:pt x="4072" y="7593"/>
                  </a:lnTo>
                  <a:lnTo>
                    <a:pt x="4182" y="7446"/>
                  </a:lnTo>
                  <a:lnTo>
                    <a:pt x="4512" y="6896"/>
                  </a:lnTo>
                  <a:lnTo>
                    <a:pt x="4769" y="6309"/>
                  </a:lnTo>
                  <a:lnTo>
                    <a:pt x="5025" y="5722"/>
                  </a:lnTo>
                  <a:lnTo>
                    <a:pt x="5209" y="5099"/>
                  </a:lnTo>
                  <a:lnTo>
                    <a:pt x="5246" y="5062"/>
                  </a:lnTo>
                  <a:lnTo>
                    <a:pt x="5282" y="4989"/>
                  </a:lnTo>
                  <a:lnTo>
                    <a:pt x="5282" y="4915"/>
                  </a:lnTo>
                  <a:lnTo>
                    <a:pt x="5466" y="4292"/>
                  </a:lnTo>
                  <a:lnTo>
                    <a:pt x="5612" y="3632"/>
                  </a:lnTo>
                  <a:lnTo>
                    <a:pt x="5722" y="2971"/>
                  </a:lnTo>
                  <a:lnTo>
                    <a:pt x="5796" y="2311"/>
                  </a:lnTo>
                  <a:lnTo>
                    <a:pt x="5832" y="1981"/>
                  </a:lnTo>
                  <a:lnTo>
                    <a:pt x="5796" y="1651"/>
                  </a:lnTo>
                  <a:lnTo>
                    <a:pt x="5759" y="1357"/>
                  </a:lnTo>
                  <a:lnTo>
                    <a:pt x="5649" y="1064"/>
                  </a:lnTo>
                  <a:lnTo>
                    <a:pt x="5539" y="807"/>
                  </a:lnTo>
                  <a:lnTo>
                    <a:pt x="5356" y="587"/>
                  </a:lnTo>
                  <a:lnTo>
                    <a:pt x="5099" y="367"/>
                  </a:lnTo>
                  <a:lnTo>
                    <a:pt x="4842" y="184"/>
                  </a:lnTo>
                  <a:lnTo>
                    <a:pt x="4512" y="73"/>
                  </a:lnTo>
                  <a:lnTo>
                    <a:pt x="4182" y="0"/>
                  </a:lnTo>
                  <a:close/>
                  <a:moveTo>
                    <a:pt x="8730" y="3962"/>
                  </a:moveTo>
                  <a:lnTo>
                    <a:pt x="8584" y="4072"/>
                  </a:lnTo>
                  <a:lnTo>
                    <a:pt x="8437" y="4182"/>
                  </a:lnTo>
                  <a:lnTo>
                    <a:pt x="8327" y="4329"/>
                  </a:lnTo>
                  <a:lnTo>
                    <a:pt x="7887" y="4439"/>
                  </a:lnTo>
                  <a:lnTo>
                    <a:pt x="7336" y="4585"/>
                  </a:lnTo>
                  <a:lnTo>
                    <a:pt x="6786" y="4842"/>
                  </a:lnTo>
                  <a:lnTo>
                    <a:pt x="6566" y="4989"/>
                  </a:lnTo>
                  <a:lnTo>
                    <a:pt x="6309" y="5172"/>
                  </a:lnTo>
                  <a:lnTo>
                    <a:pt x="6089" y="5356"/>
                  </a:lnTo>
                  <a:lnTo>
                    <a:pt x="5906" y="5576"/>
                  </a:lnTo>
                  <a:lnTo>
                    <a:pt x="5759" y="5796"/>
                  </a:lnTo>
                  <a:lnTo>
                    <a:pt x="5612" y="6053"/>
                  </a:lnTo>
                  <a:lnTo>
                    <a:pt x="5539" y="6309"/>
                  </a:lnTo>
                  <a:lnTo>
                    <a:pt x="5502" y="6603"/>
                  </a:lnTo>
                  <a:lnTo>
                    <a:pt x="5466" y="6860"/>
                  </a:lnTo>
                  <a:lnTo>
                    <a:pt x="5502" y="7116"/>
                  </a:lnTo>
                  <a:lnTo>
                    <a:pt x="5539" y="7373"/>
                  </a:lnTo>
                  <a:lnTo>
                    <a:pt x="5612" y="7630"/>
                  </a:lnTo>
                  <a:lnTo>
                    <a:pt x="5722" y="7887"/>
                  </a:lnTo>
                  <a:lnTo>
                    <a:pt x="5869" y="8107"/>
                  </a:lnTo>
                  <a:lnTo>
                    <a:pt x="6016" y="8327"/>
                  </a:lnTo>
                  <a:lnTo>
                    <a:pt x="6199" y="8547"/>
                  </a:lnTo>
                  <a:lnTo>
                    <a:pt x="6419" y="8730"/>
                  </a:lnTo>
                  <a:lnTo>
                    <a:pt x="6639" y="8914"/>
                  </a:lnTo>
                  <a:lnTo>
                    <a:pt x="6860" y="9060"/>
                  </a:lnTo>
                  <a:lnTo>
                    <a:pt x="7116" y="9170"/>
                  </a:lnTo>
                  <a:lnTo>
                    <a:pt x="7410" y="9244"/>
                  </a:lnTo>
                  <a:lnTo>
                    <a:pt x="7703" y="9281"/>
                  </a:lnTo>
                  <a:lnTo>
                    <a:pt x="8033" y="9244"/>
                  </a:lnTo>
                  <a:lnTo>
                    <a:pt x="8327" y="9170"/>
                  </a:lnTo>
                  <a:lnTo>
                    <a:pt x="8620" y="9024"/>
                  </a:lnTo>
                  <a:lnTo>
                    <a:pt x="8877" y="8877"/>
                  </a:lnTo>
                  <a:lnTo>
                    <a:pt x="9391" y="8547"/>
                  </a:lnTo>
                  <a:lnTo>
                    <a:pt x="9611" y="8364"/>
                  </a:lnTo>
                  <a:lnTo>
                    <a:pt x="9794" y="8143"/>
                  </a:lnTo>
                  <a:lnTo>
                    <a:pt x="9977" y="7923"/>
                  </a:lnTo>
                  <a:lnTo>
                    <a:pt x="10161" y="7703"/>
                  </a:lnTo>
                  <a:lnTo>
                    <a:pt x="10418" y="7190"/>
                  </a:lnTo>
                  <a:lnTo>
                    <a:pt x="10638" y="6676"/>
                  </a:lnTo>
                  <a:lnTo>
                    <a:pt x="10711" y="6346"/>
                  </a:lnTo>
                  <a:lnTo>
                    <a:pt x="10748" y="6053"/>
                  </a:lnTo>
                  <a:lnTo>
                    <a:pt x="10748" y="5722"/>
                  </a:lnTo>
                  <a:lnTo>
                    <a:pt x="10711" y="5466"/>
                  </a:lnTo>
                  <a:lnTo>
                    <a:pt x="10601" y="5172"/>
                  </a:lnTo>
                  <a:lnTo>
                    <a:pt x="10454" y="4915"/>
                  </a:lnTo>
                  <a:lnTo>
                    <a:pt x="10271" y="4659"/>
                  </a:lnTo>
                  <a:lnTo>
                    <a:pt x="10051" y="4439"/>
                  </a:lnTo>
                  <a:lnTo>
                    <a:pt x="9794" y="4255"/>
                  </a:lnTo>
                  <a:lnTo>
                    <a:pt x="9537" y="4108"/>
                  </a:lnTo>
                  <a:lnTo>
                    <a:pt x="9244" y="3998"/>
                  </a:lnTo>
                  <a:lnTo>
                    <a:pt x="8950" y="3962"/>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20" name="Shape 420"/>
            <p:cNvSpPr/>
            <p:nvPr/>
          </p:nvSpPr>
          <p:spPr>
            <a:xfrm>
              <a:off x="6385050" y="4208725"/>
              <a:ext cx="422775" cy="298975"/>
            </a:xfrm>
            <a:custGeom>
              <a:avLst/>
              <a:gdLst/>
              <a:ahLst/>
              <a:cxnLst/>
              <a:rect l="0" t="0" r="0" b="0"/>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21" name="Shape 421"/>
            <p:cNvSpPr/>
            <p:nvPr/>
          </p:nvSpPr>
          <p:spPr>
            <a:xfrm>
              <a:off x="7121425" y="2437925"/>
              <a:ext cx="246700" cy="315500"/>
            </a:xfrm>
            <a:custGeom>
              <a:avLst/>
              <a:gdLst/>
              <a:ahLst/>
              <a:cxnLst/>
              <a:rect l="0" t="0" r="0" b="0"/>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22" name="Shape 422"/>
            <p:cNvSpPr/>
            <p:nvPr/>
          </p:nvSpPr>
          <p:spPr>
            <a:xfrm>
              <a:off x="6062250" y="3853825"/>
              <a:ext cx="332900" cy="376025"/>
            </a:xfrm>
            <a:custGeom>
              <a:avLst/>
              <a:gdLst/>
              <a:ahLst/>
              <a:cxnLst/>
              <a:rect l="0" t="0" r="0" b="0"/>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23" name="Shape 423"/>
            <p:cNvSpPr/>
            <p:nvPr/>
          </p:nvSpPr>
          <p:spPr>
            <a:xfrm>
              <a:off x="6023725" y="3167900"/>
              <a:ext cx="340250" cy="227450"/>
            </a:xfrm>
            <a:custGeom>
              <a:avLst/>
              <a:gdLst/>
              <a:ahLst/>
              <a:cxnLst/>
              <a:rect l="0" t="0" r="0" b="0"/>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24" name="Shape 424"/>
            <p:cNvSpPr/>
            <p:nvPr/>
          </p:nvSpPr>
          <p:spPr>
            <a:xfrm>
              <a:off x="7109500" y="3449425"/>
              <a:ext cx="154100" cy="165100"/>
            </a:xfrm>
            <a:custGeom>
              <a:avLst/>
              <a:gdLst/>
              <a:ahLst/>
              <a:cxnLst/>
              <a:rect l="0" t="0" r="0" b="0"/>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cxnSp>
        <p:nvCxnSpPr>
          <p:cNvPr id="425" name="Shape 425"/>
          <p:cNvCxnSpPr/>
          <p:nvPr/>
        </p:nvCxnSpPr>
        <p:spPr>
          <a:xfrm>
            <a:off x="850475" y="1375233"/>
            <a:ext cx="6037800" cy="0"/>
          </a:xfrm>
          <a:prstGeom prst="straightConnector1">
            <a:avLst/>
          </a:prstGeom>
          <a:noFill/>
          <a:ln w="19050" cap="rnd" cmpd="sng">
            <a:solidFill>
              <a:srgbClr val="A4C2F4"/>
            </a:solidFill>
            <a:prstDash val="dash"/>
            <a:round/>
            <a:headEnd type="none" w="med" len="med"/>
            <a:tailEnd type="none" w="med" len="med"/>
          </a:ln>
        </p:spPr>
      </p:cxnSp>
    </p:spTree>
    <p:extLst>
      <p:ext uri="{BB962C8B-B14F-4D97-AF65-F5344CB8AC3E}">
        <p14:creationId xmlns:p14="http://schemas.microsoft.com/office/powerpoint/2010/main" val="407413493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grpSp>
        <p:nvGrpSpPr>
          <p:cNvPr id="6" name="Shape 6"/>
          <p:cNvGrpSpPr/>
          <p:nvPr/>
        </p:nvGrpSpPr>
        <p:grpSpPr>
          <a:xfrm>
            <a:off x="-6" y="-31"/>
            <a:ext cx="9143797" cy="6857837"/>
            <a:chOff x="239950" y="872550"/>
            <a:chExt cx="7042900" cy="3961625"/>
          </a:xfrm>
        </p:grpSpPr>
        <p:sp>
          <p:nvSpPr>
            <p:cNvPr id="7" name="Shape 7"/>
            <p:cNvSpPr/>
            <p:nvPr/>
          </p:nvSpPr>
          <p:spPr>
            <a:xfrm>
              <a:off x="239950" y="872550"/>
              <a:ext cx="7042900" cy="3961625"/>
            </a:xfrm>
            <a:custGeom>
              <a:avLst/>
              <a:gdLst/>
              <a:ahLst/>
              <a:cxnLst/>
              <a:rect l="0" t="0" r="0" b="0"/>
              <a:pathLst>
                <a:path w="281716" h="158465" fill="none" extrusionOk="0">
                  <a:moveTo>
                    <a:pt x="0" y="0"/>
                  </a:moveTo>
                  <a:lnTo>
                    <a:pt x="281715" y="0"/>
                  </a:lnTo>
                  <a:lnTo>
                    <a:pt x="281715" y="158464"/>
                  </a:lnTo>
                  <a:lnTo>
                    <a:pt x="0" y="158464"/>
                  </a:lnTo>
                  <a:lnTo>
                    <a:pt x="0" y="0"/>
                  </a:lnTo>
                  <a:close/>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 name="Shape 8"/>
            <p:cNvSpPr/>
            <p:nvPr/>
          </p:nvSpPr>
          <p:spPr>
            <a:xfrm>
              <a:off x="239950" y="476170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 name="Shape 9"/>
            <p:cNvSpPr/>
            <p:nvPr/>
          </p:nvSpPr>
          <p:spPr>
            <a:xfrm>
              <a:off x="239950" y="469017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 name="Shape 10"/>
            <p:cNvSpPr/>
            <p:nvPr/>
          </p:nvSpPr>
          <p:spPr>
            <a:xfrm>
              <a:off x="239950" y="461772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 name="Shape 11"/>
            <p:cNvSpPr/>
            <p:nvPr/>
          </p:nvSpPr>
          <p:spPr>
            <a:xfrm>
              <a:off x="239950" y="454620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 name="Shape 12"/>
            <p:cNvSpPr/>
            <p:nvPr/>
          </p:nvSpPr>
          <p:spPr>
            <a:xfrm>
              <a:off x="239950" y="447375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 name="Shape 13"/>
            <p:cNvSpPr/>
            <p:nvPr/>
          </p:nvSpPr>
          <p:spPr>
            <a:xfrm>
              <a:off x="239950" y="440222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 name="Shape 14"/>
            <p:cNvSpPr/>
            <p:nvPr/>
          </p:nvSpPr>
          <p:spPr>
            <a:xfrm>
              <a:off x="239950" y="432977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 name="Shape 15"/>
            <p:cNvSpPr/>
            <p:nvPr/>
          </p:nvSpPr>
          <p:spPr>
            <a:xfrm>
              <a:off x="239950" y="425825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 name="Shape 16"/>
            <p:cNvSpPr/>
            <p:nvPr/>
          </p:nvSpPr>
          <p:spPr>
            <a:xfrm>
              <a:off x="239950" y="418580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 name="Shape 17"/>
            <p:cNvSpPr/>
            <p:nvPr/>
          </p:nvSpPr>
          <p:spPr>
            <a:xfrm>
              <a:off x="239950" y="411427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 name="Shape 18"/>
            <p:cNvSpPr/>
            <p:nvPr/>
          </p:nvSpPr>
          <p:spPr>
            <a:xfrm>
              <a:off x="239950" y="404182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 name="Shape 19"/>
            <p:cNvSpPr/>
            <p:nvPr/>
          </p:nvSpPr>
          <p:spPr>
            <a:xfrm>
              <a:off x="239950" y="396937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 name="Shape 20"/>
            <p:cNvSpPr/>
            <p:nvPr/>
          </p:nvSpPr>
          <p:spPr>
            <a:xfrm>
              <a:off x="239950" y="389785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 name="Shape 21"/>
            <p:cNvSpPr/>
            <p:nvPr/>
          </p:nvSpPr>
          <p:spPr>
            <a:xfrm>
              <a:off x="239950" y="382540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 name="Shape 22"/>
            <p:cNvSpPr/>
            <p:nvPr/>
          </p:nvSpPr>
          <p:spPr>
            <a:xfrm>
              <a:off x="239950" y="375387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 name="Shape 23"/>
            <p:cNvSpPr/>
            <p:nvPr/>
          </p:nvSpPr>
          <p:spPr>
            <a:xfrm>
              <a:off x="239950" y="368142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4" name="Shape 24"/>
            <p:cNvSpPr/>
            <p:nvPr/>
          </p:nvSpPr>
          <p:spPr>
            <a:xfrm>
              <a:off x="239950" y="360990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 name="Shape 25"/>
            <p:cNvSpPr/>
            <p:nvPr/>
          </p:nvSpPr>
          <p:spPr>
            <a:xfrm>
              <a:off x="239950" y="353745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6" name="Shape 26"/>
            <p:cNvSpPr/>
            <p:nvPr/>
          </p:nvSpPr>
          <p:spPr>
            <a:xfrm>
              <a:off x="239950" y="346592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7" name="Shape 27"/>
            <p:cNvSpPr/>
            <p:nvPr/>
          </p:nvSpPr>
          <p:spPr>
            <a:xfrm>
              <a:off x="239950" y="339347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8" name="Shape 28"/>
            <p:cNvSpPr/>
            <p:nvPr/>
          </p:nvSpPr>
          <p:spPr>
            <a:xfrm>
              <a:off x="239950" y="332195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 name="Shape 29"/>
            <p:cNvSpPr/>
            <p:nvPr/>
          </p:nvSpPr>
          <p:spPr>
            <a:xfrm>
              <a:off x="239950" y="324950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 name="Shape 30"/>
            <p:cNvSpPr/>
            <p:nvPr/>
          </p:nvSpPr>
          <p:spPr>
            <a:xfrm>
              <a:off x="239950" y="317705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 name="Shape 31"/>
            <p:cNvSpPr/>
            <p:nvPr/>
          </p:nvSpPr>
          <p:spPr>
            <a:xfrm>
              <a:off x="239950" y="310552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2" name="Shape 32"/>
            <p:cNvSpPr/>
            <p:nvPr/>
          </p:nvSpPr>
          <p:spPr>
            <a:xfrm>
              <a:off x="239950" y="3033100"/>
              <a:ext cx="7042900" cy="0"/>
            </a:xfrm>
            <a:custGeom>
              <a:avLst/>
              <a:gdLst/>
              <a:ahLst/>
              <a:cxnLst/>
              <a:rect l="0" t="0" r="0" b="0"/>
              <a:pathLst>
                <a:path w="281716"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3" name="Shape 33"/>
            <p:cNvSpPr/>
            <p:nvPr/>
          </p:nvSpPr>
          <p:spPr>
            <a:xfrm>
              <a:off x="239950" y="296155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4" name="Shape 34"/>
            <p:cNvSpPr/>
            <p:nvPr/>
          </p:nvSpPr>
          <p:spPr>
            <a:xfrm>
              <a:off x="239950" y="288912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5" name="Shape 35"/>
            <p:cNvSpPr/>
            <p:nvPr/>
          </p:nvSpPr>
          <p:spPr>
            <a:xfrm>
              <a:off x="239950" y="281757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6" name="Shape 36"/>
            <p:cNvSpPr/>
            <p:nvPr/>
          </p:nvSpPr>
          <p:spPr>
            <a:xfrm>
              <a:off x="239950" y="274515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 name="Shape 37"/>
            <p:cNvSpPr/>
            <p:nvPr/>
          </p:nvSpPr>
          <p:spPr>
            <a:xfrm>
              <a:off x="239950" y="267360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8" name="Shape 38"/>
            <p:cNvSpPr/>
            <p:nvPr/>
          </p:nvSpPr>
          <p:spPr>
            <a:xfrm>
              <a:off x="239950" y="260117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9" name="Shape 39"/>
            <p:cNvSpPr/>
            <p:nvPr/>
          </p:nvSpPr>
          <p:spPr>
            <a:xfrm>
              <a:off x="239950" y="252962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0" name="Shape 40"/>
            <p:cNvSpPr/>
            <p:nvPr/>
          </p:nvSpPr>
          <p:spPr>
            <a:xfrm>
              <a:off x="239950" y="245720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 name="Shape 41"/>
            <p:cNvSpPr/>
            <p:nvPr/>
          </p:nvSpPr>
          <p:spPr>
            <a:xfrm>
              <a:off x="239950" y="238475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2" name="Shape 42"/>
            <p:cNvSpPr/>
            <p:nvPr/>
          </p:nvSpPr>
          <p:spPr>
            <a:xfrm>
              <a:off x="239950" y="231322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3" name="Shape 43"/>
            <p:cNvSpPr/>
            <p:nvPr/>
          </p:nvSpPr>
          <p:spPr>
            <a:xfrm>
              <a:off x="239950" y="224077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4" name="Shape 44"/>
            <p:cNvSpPr/>
            <p:nvPr/>
          </p:nvSpPr>
          <p:spPr>
            <a:xfrm>
              <a:off x="239950" y="216925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5" name="Shape 45"/>
            <p:cNvSpPr/>
            <p:nvPr/>
          </p:nvSpPr>
          <p:spPr>
            <a:xfrm>
              <a:off x="239950" y="209680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6" name="Shape 46"/>
            <p:cNvSpPr/>
            <p:nvPr/>
          </p:nvSpPr>
          <p:spPr>
            <a:xfrm>
              <a:off x="239950" y="202527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7" name="Shape 47"/>
            <p:cNvSpPr/>
            <p:nvPr/>
          </p:nvSpPr>
          <p:spPr>
            <a:xfrm>
              <a:off x="239950" y="195282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8" name="Shape 48"/>
            <p:cNvSpPr/>
            <p:nvPr/>
          </p:nvSpPr>
          <p:spPr>
            <a:xfrm>
              <a:off x="239950" y="188130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9" name="Shape 49"/>
            <p:cNvSpPr/>
            <p:nvPr/>
          </p:nvSpPr>
          <p:spPr>
            <a:xfrm>
              <a:off x="239950" y="180885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0" name="Shape 50"/>
            <p:cNvSpPr/>
            <p:nvPr/>
          </p:nvSpPr>
          <p:spPr>
            <a:xfrm>
              <a:off x="239950" y="173732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1" name="Shape 51"/>
            <p:cNvSpPr/>
            <p:nvPr/>
          </p:nvSpPr>
          <p:spPr>
            <a:xfrm>
              <a:off x="239950" y="166487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2" name="Shape 52"/>
            <p:cNvSpPr/>
            <p:nvPr/>
          </p:nvSpPr>
          <p:spPr>
            <a:xfrm>
              <a:off x="239950" y="159242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3" name="Shape 53"/>
            <p:cNvSpPr/>
            <p:nvPr/>
          </p:nvSpPr>
          <p:spPr>
            <a:xfrm>
              <a:off x="239950" y="152090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4" name="Shape 54"/>
            <p:cNvSpPr/>
            <p:nvPr/>
          </p:nvSpPr>
          <p:spPr>
            <a:xfrm>
              <a:off x="239950" y="144845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5" name="Shape 55"/>
            <p:cNvSpPr/>
            <p:nvPr/>
          </p:nvSpPr>
          <p:spPr>
            <a:xfrm>
              <a:off x="239950" y="137692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6" name="Shape 56"/>
            <p:cNvSpPr/>
            <p:nvPr/>
          </p:nvSpPr>
          <p:spPr>
            <a:xfrm>
              <a:off x="239950" y="130447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7" name="Shape 57"/>
            <p:cNvSpPr/>
            <p:nvPr/>
          </p:nvSpPr>
          <p:spPr>
            <a:xfrm>
              <a:off x="239950" y="123295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8" name="Shape 58"/>
            <p:cNvSpPr/>
            <p:nvPr/>
          </p:nvSpPr>
          <p:spPr>
            <a:xfrm>
              <a:off x="239950" y="116050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9" name="Shape 59"/>
            <p:cNvSpPr/>
            <p:nvPr/>
          </p:nvSpPr>
          <p:spPr>
            <a:xfrm>
              <a:off x="239950" y="108897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0" name="Shape 60"/>
            <p:cNvSpPr/>
            <p:nvPr/>
          </p:nvSpPr>
          <p:spPr>
            <a:xfrm>
              <a:off x="239950" y="101652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1" name="Shape 61"/>
            <p:cNvSpPr/>
            <p:nvPr/>
          </p:nvSpPr>
          <p:spPr>
            <a:xfrm>
              <a:off x="239950" y="94500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2" name="Shape 62"/>
            <p:cNvSpPr/>
            <p:nvPr/>
          </p:nvSpPr>
          <p:spPr>
            <a:xfrm>
              <a:off x="72103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3" name="Shape 63"/>
            <p:cNvSpPr/>
            <p:nvPr/>
          </p:nvSpPr>
          <p:spPr>
            <a:xfrm>
              <a:off x="71379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4" name="Shape 64"/>
            <p:cNvSpPr/>
            <p:nvPr/>
          </p:nvSpPr>
          <p:spPr>
            <a:xfrm>
              <a:off x="70645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5" name="Shape 65"/>
            <p:cNvSpPr/>
            <p:nvPr/>
          </p:nvSpPr>
          <p:spPr>
            <a:xfrm>
              <a:off x="699212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6" name="Shape 66"/>
            <p:cNvSpPr/>
            <p:nvPr/>
          </p:nvSpPr>
          <p:spPr>
            <a:xfrm>
              <a:off x="69196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7" name="Shape 67"/>
            <p:cNvSpPr/>
            <p:nvPr/>
          </p:nvSpPr>
          <p:spPr>
            <a:xfrm>
              <a:off x="68472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8" name="Shape 68"/>
            <p:cNvSpPr/>
            <p:nvPr/>
          </p:nvSpPr>
          <p:spPr>
            <a:xfrm>
              <a:off x="67747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9" name="Shape 69"/>
            <p:cNvSpPr/>
            <p:nvPr/>
          </p:nvSpPr>
          <p:spPr>
            <a:xfrm>
              <a:off x="67023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0" name="Shape 70"/>
            <p:cNvSpPr/>
            <p:nvPr/>
          </p:nvSpPr>
          <p:spPr>
            <a:xfrm>
              <a:off x="66289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1" name="Shape 71"/>
            <p:cNvSpPr/>
            <p:nvPr/>
          </p:nvSpPr>
          <p:spPr>
            <a:xfrm>
              <a:off x="65565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2" name="Shape 72"/>
            <p:cNvSpPr/>
            <p:nvPr/>
          </p:nvSpPr>
          <p:spPr>
            <a:xfrm>
              <a:off x="64840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3" name="Shape 73"/>
            <p:cNvSpPr/>
            <p:nvPr/>
          </p:nvSpPr>
          <p:spPr>
            <a:xfrm>
              <a:off x="64116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4" name="Shape 74"/>
            <p:cNvSpPr/>
            <p:nvPr/>
          </p:nvSpPr>
          <p:spPr>
            <a:xfrm>
              <a:off x="63391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5" name="Shape 75"/>
            <p:cNvSpPr/>
            <p:nvPr/>
          </p:nvSpPr>
          <p:spPr>
            <a:xfrm>
              <a:off x="62667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6" name="Shape 76"/>
            <p:cNvSpPr/>
            <p:nvPr/>
          </p:nvSpPr>
          <p:spPr>
            <a:xfrm>
              <a:off x="61933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7" name="Shape 77"/>
            <p:cNvSpPr/>
            <p:nvPr/>
          </p:nvSpPr>
          <p:spPr>
            <a:xfrm>
              <a:off x="61209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8" name="Shape 78"/>
            <p:cNvSpPr/>
            <p:nvPr/>
          </p:nvSpPr>
          <p:spPr>
            <a:xfrm>
              <a:off x="60484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9" name="Shape 79"/>
            <p:cNvSpPr/>
            <p:nvPr/>
          </p:nvSpPr>
          <p:spPr>
            <a:xfrm>
              <a:off x="59760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0" name="Shape 80"/>
            <p:cNvSpPr/>
            <p:nvPr/>
          </p:nvSpPr>
          <p:spPr>
            <a:xfrm>
              <a:off x="59036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1" name="Shape 81"/>
            <p:cNvSpPr/>
            <p:nvPr/>
          </p:nvSpPr>
          <p:spPr>
            <a:xfrm>
              <a:off x="58302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2" name="Shape 82"/>
            <p:cNvSpPr/>
            <p:nvPr/>
          </p:nvSpPr>
          <p:spPr>
            <a:xfrm>
              <a:off x="57577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3" name="Shape 83"/>
            <p:cNvSpPr/>
            <p:nvPr/>
          </p:nvSpPr>
          <p:spPr>
            <a:xfrm>
              <a:off x="56853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4" name="Shape 84"/>
            <p:cNvSpPr/>
            <p:nvPr/>
          </p:nvSpPr>
          <p:spPr>
            <a:xfrm>
              <a:off x="56129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5" name="Shape 85"/>
            <p:cNvSpPr/>
            <p:nvPr/>
          </p:nvSpPr>
          <p:spPr>
            <a:xfrm>
              <a:off x="55404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6" name="Shape 86"/>
            <p:cNvSpPr/>
            <p:nvPr/>
          </p:nvSpPr>
          <p:spPr>
            <a:xfrm>
              <a:off x="54680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7" name="Shape 87"/>
            <p:cNvSpPr/>
            <p:nvPr/>
          </p:nvSpPr>
          <p:spPr>
            <a:xfrm>
              <a:off x="53946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8" name="Shape 88"/>
            <p:cNvSpPr/>
            <p:nvPr/>
          </p:nvSpPr>
          <p:spPr>
            <a:xfrm>
              <a:off x="53222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9" name="Shape 89"/>
            <p:cNvSpPr/>
            <p:nvPr/>
          </p:nvSpPr>
          <p:spPr>
            <a:xfrm>
              <a:off x="52497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0" name="Shape 90"/>
            <p:cNvSpPr/>
            <p:nvPr/>
          </p:nvSpPr>
          <p:spPr>
            <a:xfrm>
              <a:off x="51773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1" name="Shape 91"/>
            <p:cNvSpPr/>
            <p:nvPr/>
          </p:nvSpPr>
          <p:spPr>
            <a:xfrm>
              <a:off x="51048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2" name="Shape 92"/>
            <p:cNvSpPr/>
            <p:nvPr/>
          </p:nvSpPr>
          <p:spPr>
            <a:xfrm>
              <a:off x="503240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3" name="Shape 93"/>
            <p:cNvSpPr/>
            <p:nvPr/>
          </p:nvSpPr>
          <p:spPr>
            <a:xfrm>
              <a:off x="49590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4" name="Shape 94"/>
            <p:cNvSpPr/>
            <p:nvPr/>
          </p:nvSpPr>
          <p:spPr>
            <a:xfrm>
              <a:off x="48866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5" name="Shape 95"/>
            <p:cNvSpPr/>
            <p:nvPr/>
          </p:nvSpPr>
          <p:spPr>
            <a:xfrm>
              <a:off x="48141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6" name="Shape 96"/>
            <p:cNvSpPr/>
            <p:nvPr/>
          </p:nvSpPr>
          <p:spPr>
            <a:xfrm>
              <a:off x="474170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7" name="Shape 97"/>
            <p:cNvSpPr/>
            <p:nvPr/>
          </p:nvSpPr>
          <p:spPr>
            <a:xfrm>
              <a:off x="466925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8" name="Shape 98"/>
            <p:cNvSpPr/>
            <p:nvPr/>
          </p:nvSpPr>
          <p:spPr>
            <a:xfrm>
              <a:off x="459680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9" name="Shape 99"/>
            <p:cNvSpPr/>
            <p:nvPr/>
          </p:nvSpPr>
          <p:spPr>
            <a:xfrm>
              <a:off x="45234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0" name="Shape 100"/>
            <p:cNvSpPr/>
            <p:nvPr/>
          </p:nvSpPr>
          <p:spPr>
            <a:xfrm>
              <a:off x="44510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1" name="Shape 101"/>
            <p:cNvSpPr/>
            <p:nvPr/>
          </p:nvSpPr>
          <p:spPr>
            <a:xfrm>
              <a:off x="437855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2" name="Shape 102"/>
            <p:cNvSpPr/>
            <p:nvPr/>
          </p:nvSpPr>
          <p:spPr>
            <a:xfrm>
              <a:off x="430610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3" name="Shape 103"/>
            <p:cNvSpPr/>
            <p:nvPr/>
          </p:nvSpPr>
          <p:spPr>
            <a:xfrm>
              <a:off x="423365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4" name="Shape 104"/>
            <p:cNvSpPr/>
            <p:nvPr/>
          </p:nvSpPr>
          <p:spPr>
            <a:xfrm>
              <a:off x="41603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5" name="Shape 105"/>
            <p:cNvSpPr/>
            <p:nvPr/>
          </p:nvSpPr>
          <p:spPr>
            <a:xfrm>
              <a:off x="408785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6" name="Shape 106"/>
            <p:cNvSpPr/>
            <p:nvPr/>
          </p:nvSpPr>
          <p:spPr>
            <a:xfrm>
              <a:off x="401540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7" name="Shape 107"/>
            <p:cNvSpPr/>
            <p:nvPr/>
          </p:nvSpPr>
          <p:spPr>
            <a:xfrm>
              <a:off x="394295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8" name="Shape 108"/>
            <p:cNvSpPr/>
            <p:nvPr/>
          </p:nvSpPr>
          <p:spPr>
            <a:xfrm>
              <a:off x="387050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9" name="Shape 109"/>
            <p:cNvSpPr/>
            <p:nvPr/>
          </p:nvSpPr>
          <p:spPr>
            <a:xfrm>
              <a:off x="37980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0" name="Shape 110"/>
            <p:cNvSpPr/>
            <p:nvPr/>
          </p:nvSpPr>
          <p:spPr>
            <a:xfrm>
              <a:off x="372470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1" name="Shape 111"/>
            <p:cNvSpPr/>
            <p:nvPr/>
          </p:nvSpPr>
          <p:spPr>
            <a:xfrm>
              <a:off x="365225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2" name="Shape 112"/>
            <p:cNvSpPr/>
            <p:nvPr/>
          </p:nvSpPr>
          <p:spPr>
            <a:xfrm>
              <a:off x="357980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3" name="Shape 113"/>
            <p:cNvSpPr/>
            <p:nvPr/>
          </p:nvSpPr>
          <p:spPr>
            <a:xfrm>
              <a:off x="35073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4" name="Shape 114"/>
            <p:cNvSpPr/>
            <p:nvPr/>
          </p:nvSpPr>
          <p:spPr>
            <a:xfrm>
              <a:off x="343492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5" name="Shape 115"/>
            <p:cNvSpPr/>
            <p:nvPr/>
          </p:nvSpPr>
          <p:spPr>
            <a:xfrm>
              <a:off x="33624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6" name="Shape 116"/>
            <p:cNvSpPr/>
            <p:nvPr/>
          </p:nvSpPr>
          <p:spPr>
            <a:xfrm>
              <a:off x="328910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7" name="Shape 117"/>
            <p:cNvSpPr/>
            <p:nvPr/>
          </p:nvSpPr>
          <p:spPr>
            <a:xfrm>
              <a:off x="321665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8" name="Shape 118"/>
            <p:cNvSpPr/>
            <p:nvPr/>
          </p:nvSpPr>
          <p:spPr>
            <a:xfrm>
              <a:off x="314422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9" name="Shape 119"/>
            <p:cNvSpPr/>
            <p:nvPr/>
          </p:nvSpPr>
          <p:spPr>
            <a:xfrm>
              <a:off x="30717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0" name="Shape 120"/>
            <p:cNvSpPr/>
            <p:nvPr/>
          </p:nvSpPr>
          <p:spPr>
            <a:xfrm>
              <a:off x="299932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1" name="Shape 121"/>
            <p:cNvSpPr/>
            <p:nvPr/>
          </p:nvSpPr>
          <p:spPr>
            <a:xfrm>
              <a:off x="292595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2" name="Shape 122"/>
            <p:cNvSpPr/>
            <p:nvPr/>
          </p:nvSpPr>
          <p:spPr>
            <a:xfrm>
              <a:off x="285352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3" name="Shape 123"/>
            <p:cNvSpPr/>
            <p:nvPr/>
          </p:nvSpPr>
          <p:spPr>
            <a:xfrm>
              <a:off x="27810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4" name="Shape 124"/>
            <p:cNvSpPr/>
            <p:nvPr/>
          </p:nvSpPr>
          <p:spPr>
            <a:xfrm>
              <a:off x="270862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5" name="Shape 125"/>
            <p:cNvSpPr/>
            <p:nvPr/>
          </p:nvSpPr>
          <p:spPr>
            <a:xfrm>
              <a:off x="26361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6" name="Shape 126"/>
            <p:cNvSpPr/>
            <p:nvPr/>
          </p:nvSpPr>
          <p:spPr>
            <a:xfrm>
              <a:off x="25637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7" name="Shape 127"/>
            <p:cNvSpPr/>
            <p:nvPr/>
          </p:nvSpPr>
          <p:spPr>
            <a:xfrm>
              <a:off x="24903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8" name="Shape 128"/>
            <p:cNvSpPr/>
            <p:nvPr/>
          </p:nvSpPr>
          <p:spPr>
            <a:xfrm>
              <a:off x="241792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9" name="Shape 129"/>
            <p:cNvSpPr/>
            <p:nvPr/>
          </p:nvSpPr>
          <p:spPr>
            <a:xfrm>
              <a:off x="23454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0" name="Shape 130"/>
            <p:cNvSpPr/>
            <p:nvPr/>
          </p:nvSpPr>
          <p:spPr>
            <a:xfrm>
              <a:off x="22730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1" name="Shape 131"/>
            <p:cNvSpPr/>
            <p:nvPr/>
          </p:nvSpPr>
          <p:spPr>
            <a:xfrm>
              <a:off x="22005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2" name="Shape 132"/>
            <p:cNvSpPr/>
            <p:nvPr/>
          </p:nvSpPr>
          <p:spPr>
            <a:xfrm>
              <a:off x="21281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3" name="Shape 133"/>
            <p:cNvSpPr/>
            <p:nvPr/>
          </p:nvSpPr>
          <p:spPr>
            <a:xfrm>
              <a:off x="20547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4" name="Shape 134"/>
            <p:cNvSpPr/>
            <p:nvPr/>
          </p:nvSpPr>
          <p:spPr>
            <a:xfrm>
              <a:off x="198232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5" name="Shape 135"/>
            <p:cNvSpPr/>
            <p:nvPr/>
          </p:nvSpPr>
          <p:spPr>
            <a:xfrm>
              <a:off x="19098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6" name="Shape 136"/>
            <p:cNvSpPr/>
            <p:nvPr/>
          </p:nvSpPr>
          <p:spPr>
            <a:xfrm>
              <a:off x="18374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7" name="Shape 137"/>
            <p:cNvSpPr/>
            <p:nvPr/>
          </p:nvSpPr>
          <p:spPr>
            <a:xfrm>
              <a:off x="17649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8" name="Shape 138"/>
            <p:cNvSpPr/>
            <p:nvPr/>
          </p:nvSpPr>
          <p:spPr>
            <a:xfrm>
              <a:off x="16925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9" name="Shape 139"/>
            <p:cNvSpPr/>
            <p:nvPr/>
          </p:nvSpPr>
          <p:spPr>
            <a:xfrm>
              <a:off x="16191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0" name="Shape 140"/>
            <p:cNvSpPr/>
            <p:nvPr/>
          </p:nvSpPr>
          <p:spPr>
            <a:xfrm>
              <a:off x="15467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1" name="Shape 141"/>
            <p:cNvSpPr/>
            <p:nvPr/>
          </p:nvSpPr>
          <p:spPr>
            <a:xfrm>
              <a:off x="14742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2" name="Shape 142"/>
            <p:cNvSpPr/>
            <p:nvPr/>
          </p:nvSpPr>
          <p:spPr>
            <a:xfrm>
              <a:off x="14018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3" name="Shape 143"/>
            <p:cNvSpPr/>
            <p:nvPr/>
          </p:nvSpPr>
          <p:spPr>
            <a:xfrm>
              <a:off x="13294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4" name="Shape 144"/>
            <p:cNvSpPr/>
            <p:nvPr/>
          </p:nvSpPr>
          <p:spPr>
            <a:xfrm>
              <a:off x="12560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5" name="Shape 145"/>
            <p:cNvSpPr/>
            <p:nvPr/>
          </p:nvSpPr>
          <p:spPr>
            <a:xfrm>
              <a:off x="11835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6" name="Shape 146"/>
            <p:cNvSpPr/>
            <p:nvPr/>
          </p:nvSpPr>
          <p:spPr>
            <a:xfrm>
              <a:off x="11111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7" name="Shape 147"/>
            <p:cNvSpPr/>
            <p:nvPr/>
          </p:nvSpPr>
          <p:spPr>
            <a:xfrm>
              <a:off x="10387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8" name="Shape 148"/>
            <p:cNvSpPr/>
            <p:nvPr/>
          </p:nvSpPr>
          <p:spPr>
            <a:xfrm>
              <a:off x="9662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9" name="Shape 149"/>
            <p:cNvSpPr/>
            <p:nvPr/>
          </p:nvSpPr>
          <p:spPr>
            <a:xfrm>
              <a:off x="8938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0" name="Shape 150"/>
            <p:cNvSpPr/>
            <p:nvPr/>
          </p:nvSpPr>
          <p:spPr>
            <a:xfrm>
              <a:off x="8204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1" name="Shape 151"/>
            <p:cNvSpPr/>
            <p:nvPr/>
          </p:nvSpPr>
          <p:spPr>
            <a:xfrm>
              <a:off x="7479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2" name="Shape 152"/>
            <p:cNvSpPr/>
            <p:nvPr/>
          </p:nvSpPr>
          <p:spPr>
            <a:xfrm>
              <a:off x="6755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3" name="Shape 153"/>
            <p:cNvSpPr/>
            <p:nvPr/>
          </p:nvSpPr>
          <p:spPr>
            <a:xfrm>
              <a:off x="6031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4" name="Shape 154"/>
            <p:cNvSpPr/>
            <p:nvPr/>
          </p:nvSpPr>
          <p:spPr>
            <a:xfrm>
              <a:off x="5306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5" name="Shape 155"/>
            <p:cNvSpPr/>
            <p:nvPr/>
          </p:nvSpPr>
          <p:spPr>
            <a:xfrm>
              <a:off x="45820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6" name="Shape 156"/>
            <p:cNvSpPr/>
            <p:nvPr/>
          </p:nvSpPr>
          <p:spPr>
            <a:xfrm>
              <a:off x="3848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7" name="Shape 157"/>
            <p:cNvSpPr/>
            <p:nvPr/>
          </p:nvSpPr>
          <p:spPr>
            <a:xfrm>
              <a:off x="3124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158" name="Shape 158"/>
          <p:cNvSpPr txBox="1">
            <a:spLocks noGrp="1"/>
          </p:cNvSpPr>
          <p:nvPr>
            <p:ph type="title"/>
          </p:nvPr>
        </p:nvSpPr>
        <p:spPr>
          <a:xfrm>
            <a:off x="747925" y="300033"/>
            <a:ext cx="6791700" cy="1143200"/>
          </a:xfrm>
          <a:prstGeom prst="rect">
            <a:avLst/>
          </a:prstGeom>
          <a:noFill/>
          <a:ln>
            <a:noFill/>
          </a:ln>
        </p:spPr>
        <p:txBody>
          <a:bodyPr spcFirstLastPara="1" wrap="square" lIns="91425" tIns="91425" rIns="91425" bIns="91425" anchor="b" anchorCtr="0"/>
          <a:lstStyle>
            <a:lvl1pPr lvl="0">
              <a:spcBef>
                <a:spcPts val="0"/>
              </a:spcBef>
              <a:spcAft>
                <a:spcPts val="0"/>
              </a:spcAft>
              <a:buClr>
                <a:srgbClr val="3C78D8"/>
              </a:buClr>
              <a:buSzPts val="1800"/>
              <a:buFont typeface="Sniglet"/>
              <a:buNone/>
              <a:defRPr sz="1800">
                <a:solidFill>
                  <a:srgbClr val="3C78D8"/>
                </a:solidFill>
                <a:latin typeface="Sniglet"/>
                <a:ea typeface="Sniglet"/>
                <a:cs typeface="Sniglet"/>
                <a:sym typeface="Sniglet"/>
              </a:defRPr>
            </a:lvl1pPr>
            <a:lvl2pPr lvl="1">
              <a:spcBef>
                <a:spcPts val="0"/>
              </a:spcBef>
              <a:spcAft>
                <a:spcPts val="0"/>
              </a:spcAft>
              <a:buClr>
                <a:srgbClr val="3C78D8"/>
              </a:buClr>
              <a:buSzPts val="1800"/>
              <a:buFont typeface="Sniglet"/>
              <a:buNone/>
              <a:defRPr sz="1800">
                <a:solidFill>
                  <a:srgbClr val="3C78D8"/>
                </a:solidFill>
                <a:latin typeface="Sniglet"/>
                <a:ea typeface="Sniglet"/>
                <a:cs typeface="Sniglet"/>
                <a:sym typeface="Sniglet"/>
              </a:defRPr>
            </a:lvl2pPr>
            <a:lvl3pPr lvl="2">
              <a:spcBef>
                <a:spcPts val="0"/>
              </a:spcBef>
              <a:spcAft>
                <a:spcPts val="0"/>
              </a:spcAft>
              <a:buClr>
                <a:srgbClr val="3C78D8"/>
              </a:buClr>
              <a:buSzPts val="1800"/>
              <a:buFont typeface="Sniglet"/>
              <a:buNone/>
              <a:defRPr sz="1800">
                <a:solidFill>
                  <a:srgbClr val="3C78D8"/>
                </a:solidFill>
                <a:latin typeface="Sniglet"/>
                <a:ea typeface="Sniglet"/>
                <a:cs typeface="Sniglet"/>
                <a:sym typeface="Sniglet"/>
              </a:defRPr>
            </a:lvl3pPr>
            <a:lvl4pPr lvl="3">
              <a:spcBef>
                <a:spcPts val="0"/>
              </a:spcBef>
              <a:spcAft>
                <a:spcPts val="0"/>
              </a:spcAft>
              <a:buClr>
                <a:srgbClr val="3C78D8"/>
              </a:buClr>
              <a:buSzPts val="1800"/>
              <a:buFont typeface="Sniglet"/>
              <a:buNone/>
              <a:defRPr sz="1800">
                <a:solidFill>
                  <a:srgbClr val="3C78D8"/>
                </a:solidFill>
                <a:latin typeface="Sniglet"/>
                <a:ea typeface="Sniglet"/>
                <a:cs typeface="Sniglet"/>
                <a:sym typeface="Sniglet"/>
              </a:defRPr>
            </a:lvl4pPr>
            <a:lvl5pPr lvl="4">
              <a:spcBef>
                <a:spcPts val="0"/>
              </a:spcBef>
              <a:spcAft>
                <a:spcPts val="0"/>
              </a:spcAft>
              <a:buClr>
                <a:srgbClr val="3C78D8"/>
              </a:buClr>
              <a:buSzPts val="1800"/>
              <a:buFont typeface="Sniglet"/>
              <a:buNone/>
              <a:defRPr sz="1800">
                <a:solidFill>
                  <a:srgbClr val="3C78D8"/>
                </a:solidFill>
                <a:latin typeface="Sniglet"/>
                <a:ea typeface="Sniglet"/>
                <a:cs typeface="Sniglet"/>
                <a:sym typeface="Sniglet"/>
              </a:defRPr>
            </a:lvl5pPr>
            <a:lvl6pPr lvl="5">
              <a:spcBef>
                <a:spcPts val="0"/>
              </a:spcBef>
              <a:spcAft>
                <a:spcPts val="0"/>
              </a:spcAft>
              <a:buClr>
                <a:srgbClr val="3C78D8"/>
              </a:buClr>
              <a:buSzPts val="1800"/>
              <a:buFont typeface="Sniglet"/>
              <a:buNone/>
              <a:defRPr sz="1800">
                <a:solidFill>
                  <a:srgbClr val="3C78D8"/>
                </a:solidFill>
                <a:latin typeface="Sniglet"/>
                <a:ea typeface="Sniglet"/>
                <a:cs typeface="Sniglet"/>
                <a:sym typeface="Sniglet"/>
              </a:defRPr>
            </a:lvl6pPr>
            <a:lvl7pPr lvl="6">
              <a:spcBef>
                <a:spcPts val="0"/>
              </a:spcBef>
              <a:spcAft>
                <a:spcPts val="0"/>
              </a:spcAft>
              <a:buClr>
                <a:srgbClr val="3C78D8"/>
              </a:buClr>
              <a:buSzPts val="1800"/>
              <a:buFont typeface="Sniglet"/>
              <a:buNone/>
              <a:defRPr sz="1800">
                <a:solidFill>
                  <a:srgbClr val="3C78D8"/>
                </a:solidFill>
                <a:latin typeface="Sniglet"/>
                <a:ea typeface="Sniglet"/>
                <a:cs typeface="Sniglet"/>
                <a:sym typeface="Sniglet"/>
              </a:defRPr>
            </a:lvl7pPr>
            <a:lvl8pPr lvl="7">
              <a:spcBef>
                <a:spcPts val="0"/>
              </a:spcBef>
              <a:spcAft>
                <a:spcPts val="0"/>
              </a:spcAft>
              <a:buClr>
                <a:srgbClr val="3C78D8"/>
              </a:buClr>
              <a:buSzPts val="1800"/>
              <a:buFont typeface="Sniglet"/>
              <a:buNone/>
              <a:defRPr sz="1800">
                <a:solidFill>
                  <a:srgbClr val="3C78D8"/>
                </a:solidFill>
                <a:latin typeface="Sniglet"/>
                <a:ea typeface="Sniglet"/>
                <a:cs typeface="Sniglet"/>
                <a:sym typeface="Sniglet"/>
              </a:defRPr>
            </a:lvl8pPr>
            <a:lvl9pPr lvl="8">
              <a:spcBef>
                <a:spcPts val="0"/>
              </a:spcBef>
              <a:spcAft>
                <a:spcPts val="0"/>
              </a:spcAft>
              <a:buClr>
                <a:srgbClr val="3C78D8"/>
              </a:buClr>
              <a:buSzPts val="1800"/>
              <a:buFont typeface="Sniglet"/>
              <a:buNone/>
              <a:defRPr sz="1800">
                <a:solidFill>
                  <a:srgbClr val="3C78D8"/>
                </a:solidFill>
                <a:latin typeface="Sniglet"/>
                <a:ea typeface="Sniglet"/>
                <a:cs typeface="Sniglet"/>
                <a:sym typeface="Sniglet"/>
              </a:defRPr>
            </a:lvl9pPr>
          </a:lstStyle>
          <a:p>
            <a:endParaRPr/>
          </a:p>
        </p:txBody>
      </p:sp>
      <p:sp>
        <p:nvSpPr>
          <p:cNvPr id="159" name="Shape 159"/>
          <p:cNvSpPr txBox="1">
            <a:spLocks noGrp="1"/>
          </p:cNvSpPr>
          <p:nvPr>
            <p:ph type="body" idx="1"/>
          </p:nvPr>
        </p:nvSpPr>
        <p:spPr>
          <a:xfrm>
            <a:off x="747925" y="1753200"/>
            <a:ext cx="6791700" cy="4814400"/>
          </a:xfrm>
          <a:prstGeom prst="rect">
            <a:avLst/>
          </a:prstGeom>
          <a:noFill/>
          <a:ln>
            <a:noFill/>
          </a:ln>
        </p:spPr>
        <p:txBody>
          <a:bodyPr spcFirstLastPara="1" wrap="square" lIns="91425" tIns="91425" rIns="91425" bIns="91425" anchor="t" anchorCtr="0"/>
          <a:lstStyle>
            <a:lvl1pPr marL="457200" lvl="0" indent="-393700">
              <a:spcBef>
                <a:spcPts val="600"/>
              </a:spcBef>
              <a:spcAft>
                <a:spcPts val="0"/>
              </a:spcAft>
              <a:buClr>
                <a:srgbClr val="3D4965"/>
              </a:buClr>
              <a:buSzPts val="2600"/>
              <a:buFont typeface="Dosis"/>
              <a:buChar char="✘"/>
              <a:defRPr sz="2600">
                <a:solidFill>
                  <a:srgbClr val="3D4965"/>
                </a:solidFill>
                <a:latin typeface="Dosis"/>
                <a:ea typeface="Dosis"/>
                <a:cs typeface="Dosis"/>
                <a:sym typeface="Dosis"/>
              </a:defRPr>
            </a:lvl1pPr>
            <a:lvl2pPr marL="914400" lvl="1" indent="-355600">
              <a:spcBef>
                <a:spcPts val="0"/>
              </a:spcBef>
              <a:spcAft>
                <a:spcPts val="0"/>
              </a:spcAft>
              <a:buClr>
                <a:srgbClr val="3D4965"/>
              </a:buClr>
              <a:buSzPts val="2000"/>
              <a:buFont typeface="Dosis"/>
              <a:buChar char="✗"/>
              <a:defRPr sz="2000">
                <a:solidFill>
                  <a:srgbClr val="3D4965"/>
                </a:solidFill>
                <a:latin typeface="Dosis"/>
                <a:ea typeface="Dosis"/>
                <a:cs typeface="Dosis"/>
                <a:sym typeface="Dosis"/>
              </a:defRPr>
            </a:lvl2pPr>
            <a:lvl3pPr marL="1371600" lvl="2" indent="-355600">
              <a:spcBef>
                <a:spcPts val="0"/>
              </a:spcBef>
              <a:spcAft>
                <a:spcPts val="0"/>
              </a:spcAft>
              <a:buClr>
                <a:srgbClr val="3D4965"/>
              </a:buClr>
              <a:buSzPts val="2000"/>
              <a:buFont typeface="Dosis"/>
              <a:buChar char="■"/>
              <a:defRPr sz="2000">
                <a:solidFill>
                  <a:srgbClr val="3D4965"/>
                </a:solidFill>
                <a:latin typeface="Dosis"/>
                <a:ea typeface="Dosis"/>
                <a:cs typeface="Dosis"/>
                <a:sym typeface="Dosis"/>
              </a:defRPr>
            </a:lvl3pPr>
            <a:lvl4pPr marL="1828800" lvl="3" indent="-342900">
              <a:spcBef>
                <a:spcPts val="0"/>
              </a:spcBef>
              <a:spcAft>
                <a:spcPts val="0"/>
              </a:spcAft>
              <a:buClr>
                <a:srgbClr val="3D4965"/>
              </a:buClr>
              <a:buSzPts val="1800"/>
              <a:buFont typeface="Dosis"/>
              <a:buChar char="●"/>
              <a:defRPr sz="1800">
                <a:solidFill>
                  <a:srgbClr val="3D4965"/>
                </a:solidFill>
                <a:latin typeface="Dosis"/>
                <a:ea typeface="Dosis"/>
                <a:cs typeface="Dosis"/>
                <a:sym typeface="Dosis"/>
              </a:defRPr>
            </a:lvl4pPr>
            <a:lvl5pPr marL="2286000" lvl="4" indent="-342900">
              <a:spcBef>
                <a:spcPts val="0"/>
              </a:spcBef>
              <a:spcAft>
                <a:spcPts val="0"/>
              </a:spcAft>
              <a:buClr>
                <a:srgbClr val="3D4965"/>
              </a:buClr>
              <a:buSzPts val="1800"/>
              <a:buFont typeface="Dosis"/>
              <a:buChar char="○"/>
              <a:defRPr sz="1800">
                <a:solidFill>
                  <a:srgbClr val="3D4965"/>
                </a:solidFill>
                <a:latin typeface="Dosis"/>
                <a:ea typeface="Dosis"/>
                <a:cs typeface="Dosis"/>
                <a:sym typeface="Dosis"/>
              </a:defRPr>
            </a:lvl5pPr>
            <a:lvl6pPr marL="2743200" lvl="5" indent="-342900">
              <a:spcBef>
                <a:spcPts val="0"/>
              </a:spcBef>
              <a:spcAft>
                <a:spcPts val="0"/>
              </a:spcAft>
              <a:buClr>
                <a:srgbClr val="3D4965"/>
              </a:buClr>
              <a:buSzPts val="1800"/>
              <a:buFont typeface="Dosis"/>
              <a:buChar char="■"/>
              <a:defRPr sz="1800">
                <a:solidFill>
                  <a:srgbClr val="3D4965"/>
                </a:solidFill>
                <a:latin typeface="Dosis"/>
                <a:ea typeface="Dosis"/>
                <a:cs typeface="Dosis"/>
                <a:sym typeface="Dosis"/>
              </a:defRPr>
            </a:lvl6pPr>
            <a:lvl7pPr marL="3200400" lvl="6" indent="-342900">
              <a:spcBef>
                <a:spcPts val="0"/>
              </a:spcBef>
              <a:spcAft>
                <a:spcPts val="0"/>
              </a:spcAft>
              <a:buClr>
                <a:srgbClr val="3D4965"/>
              </a:buClr>
              <a:buSzPts val="1800"/>
              <a:buFont typeface="Dosis"/>
              <a:buChar char="●"/>
              <a:defRPr sz="1800">
                <a:solidFill>
                  <a:srgbClr val="3D4965"/>
                </a:solidFill>
                <a:latin typeface="Dosis"/>
                <a:ea typeface="Dosis"/>
                <a:cs typeface="Dosis"/>
                <a:sym typeface="Dosis"/>
              </a:defRPr>
            </a:lvl7pPr>
            <a:lvl8pPr marL="3657600" lvl="7" indent="-342900">
              <a:spcBef>
                <a:spcPts val="0"/>
              </a:spcBef>
              <a:spcAft>
                <a:spcPts val="0"/>
              </a:spcAft>
              <a:buClr>
                <a:srgbClr val="3D4965"/>
              </a:buClr>
              <a:buSzPts val="1800"/>
              <a:buFont typeface="Dosis"/>
              <a:buChar char="○"/>
              <a:defRPr sz="1800">
                <a:solidFill>
                  <a:srgbClr val="3D4965"/>
                </a:solidFill>
                <a:latin typeface="Dosis"/>
                <a:ea typeface="Dosis"/>
                <a:cs typeface="Dosis"/>
                <a:sym typeface="Dosis"/>
              </a:defRPr>
            </a:lvl8pPr>
            <a:lvl9pPr marL="4114800" lvl="8" indent="-342900">
              <a:spcBef>
                <a:spcPts val="0"/>
              </a:spcBef>
              <a:spcAft>
                <a:spcPts val="0"/>
              </a:spcAft>
              <a:buClr>
                <a:srgbClr val="3D4965"/>
              </a:buClr>
              <a:buSzPts val="1800"/>
              <a:buFont typeface="Dosis"/>
              <a:buChar char="■"/>
              <a:defRPr sz="1800">
                <a:solidFill>
                  <a:srgbClr val="3D4965"/>
                </a:solidFill>
                <a:latin typeface="Dosis"/>
                <a:ea typeface="Dosis"/>
                <a:cs typeface="Dosis"/>
                <a:sym typeface="Dosi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6" r:id="rId4"/>
    <p:sldLayoutId id="2147483659" r:id="rId5"/>
    <p:sldLayoutId id="2147483660" r:id="rId6"/>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9.png"/><Relationship Id="rId5" Type="http://schemas.openxmlformats.org/officeDocument/2006/relationships/image" Target="../media/image8.jpeg"/><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image" Target="../media/image12.pn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6.jpe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jpe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17.jpeg"/></Relationships>
</file>

<file path=ppt/slides/_rels/slide15.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png"/><Relationship Id="rId7"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6.xml"/><Relationship Id="rId6" Type="http://schemas.openxmlformats.org/officeDocument/2006/relationships/image" Target="../media/image8.jpeg"/><Relationship Id="rId5" Type="http://schemas.openxmlformats.org/officeDocument/2006/relationships/image" Target="../media/image7.png"/><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png"/><Relationship Id="rId7" Type="http://schemas.openxmlformats.org/officeDocument/2006/relationships/image" Target="../media/image17.jpeg"/><Relationship Id="rId2" Type="http://schemas.openxmlformats.org/officeDocument/2006/relationships/notesSlide" Target="../notesSlides/notesSlide16.xml"/><Relationship Id="rId1" Type="http://schemas.openxmlformats.org/officeDocument/2006/relationships/slideLayout" Target="../slideLayouts/slideLayout6.xml"/><Relationship Id="rId6" Type="http://schemas.openxmlformats.org/officeDocument/2006/relationships/image" Target="../media/image13.jpeg"/><Relationship Id="rId5" Type="http://schemas.openxmlformats.org/officeDocument/2006/relationships/image" Target="../media/image15.png"/><Relationship Id="rId10" Type="http://schemas.openxmlformats.org/officeDocument/2006/relationships/image" Target="../media/image16.jpeg"/><Relationship Id="rId4" Type="http://schemas.openxmlformats.org/officeDocument/2006/relationships/image" Target="../media/image14.png"/><Relationship Id="rId9" Type="http://schemas.openxmlformats.org/officeDocument/2006/relationships/image" Target="../media/image19.jpeg"/></Relationships>
</file>

<file path=ppt/slides/_rels/slide17.xml.rels><?xml version="1.0" encoding="UTF-8" standalone="yes"?>
<Relationships xmlns="http://schemas.openxmlformats.org/package/2006/relationships"><Relationship Id="rId8" Type="http://schemas.openxmlformats.org/officeDocument/2006/relationships/image" Target="../media/image19.jpeg"/><Relationship Id="rId3" Type="http://schemas.openxmlformats.org/officeDocument/2006/relationships/image" Target="../media/image1.png"/><Relationship Id="rId7"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6.xml"/><Relationship Id="rId6" Type="http://schemas.openxmlformats.org/officeDocument/2006/relationships/image" Target="../media/image20.png"/><Relationship Id="rId5" Type="http://schemas.openxmlformats.org/officeDocument/2006/relationships/image" Target="../media/image12.png"/><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3.xml"/><Relationship Id="rId5" Type="http://schemas.openxmlformats.org/officeDocument/2006/relationships/image" Target="../media/image22.png"/><Relationship Id="rId4" Type="http://schemas.openxmlformats.org/officeDocument/2006/relationships/image" Target="../media/image21.jpe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3.xml"/><Relationship Id="rId5" Type="http://schemas.openxmlformats.org/officeDocument/2006/relationships/image" Target="../media/image22.png"/><Relationship Id="rId4" Type="http://schemas.openxmlformats.org/officeDocument/2006/relationships/image" Target="../media/image21.jpeg"/></Relationships>
</file>

<file path=ppt/slides/_rels/slide2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22.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24.png"/><Relationship Id="rId7" Type="http://schemas.openxmlformats.org/officeDocument/2006/relationships/image" Target="../media/image26.jpeg"/><Relationship Id="rId2" Type="http://schemas.openxmlformats.org/officeDocument/2006/relationships/notesSlide" Target="../notesSlides/notesSlide22.xml"/><Relationship Id="rId1" Type="http://schemas.openxmlformats.org/officeDocument/2006/relationships/slideLayout" Target="../slideLayouts/slideLayout3.xml"/><Relationship Id="rId6" Type="http://schemas.openxmlformats.org/officeDocument/2006/relationships/image" Target="../media/image5.png"/><Relationship Id="rId5" Type="http://schemas.openxmlformats.org/officeDocument/2006/relationships/image" Target="../media/image25.jpeg"/><Relationship Id="rId4" Type="http://schemas.openxmlformats.org/officeDocument/2006/relationships/image" Target="../media/image1.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27.jpe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28.jpe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3.xml"/><Relationship Id="rId5" Type="http://schemas.openxmlformats.org/officeDocument/2006/relationships/image" Target="../media/image30.png"/><Relationship Id="rId4" Type="http://schemas.openxmlformats.org/officeDocument/2006/relationships/image" Target="../media/image29.png"/></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6.xml"/><Relationship Id="rId5" Type="http://schemas.openxmlformats.org/officeDocument/2006/relationships/image" Target="../media/image32.jpeg"/><Relationship Id="rId4" Type="http://schemas.openxmlformats.org/officeDocument/2006/relationships/image" Target="../media/image31.jpeg"/></Relationships>
</file>

<file path=ppt/slides/_rels/slide28.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png"/><Relationship Id="rId7" Type="http://schemas.openxmlformats.org/officeDocument/2006/relationships/image" Target="../media/image25.jpeg"/><Relationship Id="rId2" Type="http://schemas.openxmlformats.org/officeDocument/2006/relationships/notesSlide" Target="../notesSlides/notesSlide28.xml"/><Relationship Id="rId1" Type="http://schemas.openxmlformats.org/officeDocument/2006/relationships/slideLayout" Target="../slideLayouts/slideLayout6.xml"/><Relationship Id="rId6" Type="http://schemas.openxmlformats.org/officeDocument/2006/relationships/image" Target="../media/image34.gif"/><Relationship Id="rId5" Type="http://schemas.openxmlformats.org/officeDocument/2006/relationships/image" Target="../media/image30.png"/><Relationship Id="rId4" Type="http://schemas.openxmlformats.org/officeDocument/2006/relationships/image" Target="../media/image33.png"/></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6.xml"/><Relationship Id="rId5" Type="http://schemas.openxmlformats.org/officeDocument/2006/relationships/image" Target="../media/image35.jpeg"/><Relationship Id="rId4" Type="http://schemas.openxmlformats.org/officeDocument/2006/relationships/image" Target="../media/image33.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6.xml"/><Relationship Id="rId5" Type="http://schemas.openxmlformats.org/officeDocument/2006/relationships/image" Target="../media/image36.jpeg"/><Relationship Id="rId4" Type="http://schemas.openxmlformats.org/officeDocument/2006/relationships/image" Target="../media/image32.jpeg"/></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6.xml"/><Relationship Id="rId5" Type="http://schemas.openxmlformats.org/officeDocument/2006/relationships/image" Target="../media/image10.png"/><Relationship Id="rId4" Type="http://schemas.openxmlformats.org/officeDocument/2006/relationships/image" Target="../media/image37.jpeg"/></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6.xml"/><Relationship Id="rId6" Type="http://schemas.openxmlformats.org/officeDocument/2006/relationships/image" Target="../media/image5.png"/><Relationship Id="rId5" Type="http://schemas.openxmlformats.org/officeDocument/2006/relationships/image" Target="../media/image25.jpeg"/><Relationship Id="rId4" Type="http://schemas.openxmlformats.org/officeDocument/2006/relationships/image" Target="../media/image37.jpeg"/></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6.xml"/><Relationship Id="rId6" Type="http://schemas.openxmlformats.org/officeDocument/2006/relationships/image" Target="../media/image7.png"/><Relationship Id="rId5" Type="http://schemas.openxmlformats.org/officeDocument/2006/relationships/image" Target="../media/image11.png"/><Relationship Id="rId4" Type="http://schemas.openxmlformats.org/officeDocument/2006/relationships/image" Target="../media/image38.jpeg"/></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34.xml"/><Relationship Id="rId1" Type="http://schemas.openxmlformats.org/officeDocument/2006/relationships/slideLayout" Target="../slideLayouts/slideLayout6.xml"/><Relationship Id="rId6" Type="http://schemas.openxmlformats.org/officeDocument/2006/relationships/image" Target="../media/image25.jpeg"/><Relationship Id="rId5" Type="http://schemas.openxmlformats.org/officeDocument/2006/relationships/image" Target="../media/image39.jpeg"/><Relationship Id="rId4" Type="http://schemas.openxmlformats.org/officeDocument/2006/relationships/image" Target="../media/image38.jpeg"/></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5.xml"/><Relationship Id="rId1" Type="http://schemas.openxmlformats.org/officeDocument/2006/relationships/slideLayout" Target="../slideLayouts/slideLayout6.xml"/><Relationship Id="rId6" Type="http://schemas.openxmlformats.org/officeDocument/2006/relationships/image" Target="../media/image41.png"/><Relationship Id="rId5" Type="http://schemas.openxmlformats.org/officeDocument/2006/relationships/image" Target="../media/image7.png"/><Relationship Id="rId4" Type="http://schemas.openxmlformats.org/officeDocument/2006/relationships/image" Target="../media/image40.jpeg"/></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6.xml"/><Relationship Id="rId1" Type="http://schemas.openxmlformats.org/officeDocument/2006/relationships/slideLayout" Target="../slideLayouts/slideLayout6.xml"/><Relationship Id="rId6" Type="http://schemas.openxmlformats.org/officeDocument/2006/relationships/image" Target="../media/image5.png"/><Relationship Id="rId5" Type="http://schemas.openxmlformats.org/officeDocument/2006/relationships/image" Target="../media/image25.jpeg"/><Relationship Id="rId4" Type="http://schemas.openxmlformats.org/officeDocument/2006/relationships/image" Target="../media/image40.jpeg"/></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7.xml"/><Relationship Id="rId1" Type="http://schemas.openxmlformats.org/officeDocument/2006/relationships/slideLayout" Target="../slideLayouts/slideLayout6.xml"/><Relationship Id="rId5" Type="http://schemas.openxmlformats.org/officeDocument/2006/relationships/image" Target="../media/image7.png"/><Relationship Id="rId4" Type="http://schemas.openxmlformats.org/officeDocument/2006/relationships/image" Target="../media/image42.jpeg"/></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8.xml"/><Relationship Id="rId1" Type="http://schemas.openxmlformats.org/officeDocument/2006/relationships/slideLayout" Target="../slideLayouts/slideLayout3.xml"/><Relationship Id="rId4" Type="http://schemas.openxmlformats.org/officeDocument/2006/relationships/image" Target="../media/image43.jpe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0.xml"/><Relationship Id="rId1" Type="http://schemas.openxmlformats.org/officeDocument/2006/relationships/slideLayout" Target="../slideLayouts/slideLayout3.xml"/><Relationship Id="rId4" Type="http://schemas.openxmlformats.org/officeDocument/2006/relationships/image" Target="../media/image44.png"/></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1.xml"/><Relationship Id="rId1" Type="http://schemas.openxmlformats.org/officeDocument/2006/relationships/slideLayout" Target="../slideLayouts/slideLayout3.xml"/><Relationship Id="rId4" Type="http://schemas.openxmlformats.org/officeDocument/2006/relationships/image" Target="../media/image45.png"/></Relationships>
</file>

<file path=ppt/slides/_rels/slide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2.xml"/><Relationship Id="rId1" Type="http://schemas.openxmlformats.org/officeDocument/2006/relationships/slideLayout" Target="../slideLayouts/slideLayout3.xml"/><Relationship Id="rId4" Type="http://schemas.openxmlformats.org/officeDocument/2006/relationships/image" Target="../media/image46.png"/></Relationships>
</file>

<file path=ppt/slides/_rels/slide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3.xml"/><Relationship Id="rId1" Type="http://schemas.openxmlformats.org/officeDocument/2006/relationships/slideLayout" Target="../slideLayouts/slideLayout3.xml"/><Relationship Id="rId4" Type="http://schemas.openxmlformats.org/officeDocument/2006/relationships/image" Target="../media/image47.png"/></Relationships>
</file>

<file path=ppt/slides/_rels/slide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4.xml"/><Relationship Id="rId1" Type="http://schemas.openxmlformats.org/officeDocument/2006/relationships/slideLayout" Target="../slideLayouts/slideLayout3.xml"/><Relationship Id="rId5" Type="http://schemas.openxmlformats.org/officeDocument/2006/relationships/image" Target="../media/image48.png"/><Relationship Id="rId4" Type="http://schemas.openxmlformats.org/officeDocument/2006/relationships/image" Target="../media/image39.jpeg"/></Relationships>
</file>

<file path=ppt/slides/_rels/slide4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png"/><Relationship Id="rId7" Type="http://schemas.openxmlformats.org/officeDocument/2006/relationships/image" Target="../media/image39.jpeg"/><Relationship Id="rId2" Type="http://schemas.openxmlformats.org/officeDocument/2006/relationships/notesSlide" Target="../notesSlides/notesSlide45.xml"/><Relationship Id="rId1" Type="http://schemas.openxmlformats.org/officeDocument/2006/relationships/slideLayout" Target="../slideLayouts/slideLayout3.xml"/><Relationship Id="rId6" Type="http://schemas.openxmlformats.org/officeDocument/2006/relationships/image" Target="../media/image5.png"/><Relationship Id="rId5" Type="http://schemas.openxmlformats.org/officeDocument/2006/relationships/image" Target="../media/image25.jpeg"/><Relationship Id="rId4" Type="http://schemas.openxmlformats.org/officeDocument/2006/relationships/image" Target="../media/image26.jpeg"/></Relationships>
</file>

<file path=ppt/slides/_rels/slide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6.xml"/><Relationship Id="rId1" Type="http://schemas.openxmlformats.org/officeDocument/2006/relationships/slideLayout" Target="../slideLayouts/slideLayout3.xml"/><Relationship Id="rId6" Type="http://schemas.openxmlformats.org/officeDocument/2006/relationships/image" Target="../media/image49.jpeg"/><Relationship Id="rId5" Type="http://schemas.openxmlformats.org/officeDocument/2006/relationships/image" Target="../media/image5.png"/><Relationship Id="rId4" Type="http://schemas.openxmlformats.org/officeDocument/2006/relationships/image" Target="../media/image25.jpeg"/></Relationships>
</file>

<file path=ppt/slides/_rels/slide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7.xml"/><Relationship Id="rId1" Type="http://schemas.openxmlformats.org/officeDocument/2006/relationships/slideLayout" Target="../slideLayouts/slideLayout3.xml"/><Relationship Id="rId4" Type="http://schemas.openxmlformats.org/officeDocument/2006/relationships/image" Target="../media/image28.jpe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9.xml"/><Relationship Id="rId1" Type="http://schemas.openxmlformats.org/officeDocument/2006/relationships/slideLayout" Target="../slideLayouts/slideLayout3.xml"/><Relationship Id="rId4" Type="http://schemas.openxmlformats.org/officeDocument/2006/relationships/image" Target="../media/image50.jpe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3" Type="http://schemas.openxmlformats.org/officeDocument/2006/relationships/image" Target="../media/image51.png"/><Relationship Id="rId7" Type="http://schemas.openxmlformats.org/officeDocument/2006/relationships/image" Target="../media/image39.jpeg"/><Relationship Id="rId2" Type="http://schemas.openxmlformats.org/officeDocument/2006/relationships/notesSlide" Target="../notesSlides/notesSlide50.xml"/><Relationship Id="rId1" Type="http://schemas.openxmlformats.org/officeDocument/2006/relationships/slideLayout" Target="../slideLayouts/slideLayout3.xml"/><Relationship Id="rId6" Type="http://schemas.openxmlformats.org/officeDocument/2006/relationships/image" Target="../media/image52.png"/><Relationship Id="rId5" Type="http://schemas.openxmlformats.org/officeDocument/2006/relationships/image" Target="../media/image1.png"/><Relationship Id="rId4" Type="http://schemas.openxmlformats.org/officeDocument/2006/relationships/image" Target="../media/image49.jpeg"/></Relationships>
</file>

<file path=ppt/slides/_rels/slide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1.xml"/><Relationship Id="rId1" Type="http://schemas.openxmlformats.org/officeDocument/2006/relationships/slideLayout" Target="../slideLayouts/slideLayout3.xml"/><Relationship Id="rId4" Type="http://schemas.openxmlformats.org/officeDocument/2006/relationships/image" Target="../media/image28.jpeg"/></Relationships>
</file>

<file path=ppt/slides/_rels/slide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2.xml"/><Relationship Id="rId1" Type="http://schemas.openxmlformats.org/officeDocument/2006/relationships/slideLayout" Target="../slideLayouts/slideLayout3.xml"/><Relationship Id="rId4" Type="http://schemas.openxmlformats.org/officeDocument/2006/relationships/image" Target="../media/image28.jpeg"/></Relationships>
</file>

<file path=ppt/slides/_rels/slide5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3.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3.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5.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15"/>
        <p:cNvGrpSpPr/>
        <p:nvPr/>
      </p:nvGrpSpPr>
      <p:grpSpPr>
        <a:xfrm>
          <a:off x="0" y="0"/>
          <a:ext cx="0" cy="0"/>
          <a:chOff x="0" y="0"/>
          <a:chExt cx="0" cy="0"/>
        </a:xfrm>
      </p:grpSpPr>
      <p:sp>
        <p:nvSpPr>
          <p:cNvPr id="516" name="Shape 516"/>
          <p:cNvSpPr txBox="1">
            <a:spLocks noGrp="1"/>
          </p:cNvSpPr>
          <p:nvPr>
            <p:ph type="ctrTitle"/>
          </p:nvPr>
        </p:nvSpPr>
        <p:spPr>
          <a:xfrm>
            <a:off x="1691680" y="740701"/>
            <a:ext cx="5688632" cy="2794539"/>
          </a:xfrm>
          <a:prstGeom prst="rect">
            <a:avLst/>
          </a:prstGeom>
        </p:spPr>
        <p:txBody>
          <a:bodyPr spcFirstLastPara="1" wrap="square" lIns="91425" tIns="91425" rIns="91425" bIns="91425" anchor="ctr" anchorCtr="0">
            <a:noAutofit/>
          </a:bodyPr>
          <a:lstStyle/>
          <a:p>
            <a:pPr marL="0" lvl="0" indent="0" algn="ctr">
              <a:spcBef>
                <a:spcPts val="0"/>
              </a:spcBef>
              <a:spcAft>
                <a:spcPts val="0"/>
              </a:spcAft>
              <a:buNone/>
            </a:pPr>
            <a:r>
              <a:rPr lang="en" sz="7000" dirty="0"/>
              <a:t>ClimbCode</a:t>
            </a:r>
            <a:endParaRPr sz="70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35"/>
        <p:cNvGrpSpPr/>
        <p:nvPr/>
      </p:nvGrpSpPr>
      <p:grpSpPr>
        <a:xfrm>
          <a:off x="0" y="0"/>
          <a:ext cx="0" cy="0"/>
          <a:chOff x="0" y="0"/>
          <a:chExt cx="0" cy="0"/>
        </a:xfrm>
      </p:grpSpPr>
      <p:sp>
        <p:nvSpPr>
          <p:cNvPr id="536" name="Shape 536"/>
          <p:cNvSpPr txBox="1">
            <a:spLocks noGrp="1"/>
          </p:cNvSpPr>
          <p:nvPr>
            <p:ph type="ctrTitle"/>
          </p:nvPr>
        </p:nvSpPr>
        <p:spPr>
          <a:xfrm>
            <a:off x="3707904" y="3717032"/>
            <a:ext cx="5013568" cy="1546400"/>
          </a:xfrm>
          <a:prstGeom prst="rect">
            <a:avLst/>
          </a:prstGeom>
        </p:spPr>
        <p:txBody>
          <a:bodyPr spcFirstLastPara="1" wrap="square" lIns="91425" tIns="91425" rIns="91425" bIns="91425" anchor="b" anchorCtr="0">
            <a:noAutofit/>
          </a:bodyPr>
          <a:lstStyle/>
          <a:p>
            <a:pPr lvl="0"/>
            <a:r>
              <a:rPr lang="es-ES" sz="6000" dirty="0"/>
              <a:t>Technologies</a:t>
            </a:r>
            <a:endParaRPr sz="6000" dirty="0"/>
          </a:p>
        </p:txBody>
      </p:sp>
      <p:sp>
        <p:nvSpPr>
          <p:cNvPr id="3" name="Shape 771"/>
          <p:cNvSpPr/>
          <p:nvPr/>
        </p:nvSpPr>
        <p:spPr>
          <a:xfrm>
            <a:off x="683568" y="2708920"/>
            <a:ext cx="3204937" cy="2300676"/>
          </a:xfrm>
          <a:custGeom>
            <a:avLst/>
            <a:gdLst/>
            <a:ahLst/>
            <a:cxnLst/>
            <a:rect l="0" t="0" r="0" b="0"/>
            <a:pathLst>
              <a:path w="22532" h="18226" extrusionOk="0">
                <a:moveTo>
                  <a:pt x="7640" y="5499"/>
                </a:moveTo>
                <a:lnTo>
                  <a:pt x="7859" y="5524"/>
                </a:lnTo>
                <a:lnTo>
                  <a:pt x="8078" y="5572"/>
                </a:lnTo>
                <a:lnTo>
                  <a:pt x="8297" y="5645"/>
                </a:lnTo>
                <a:lnTo>
                  <a:pt x="8492" y="5743"/>
                </a:lnTo>
                <a:lnTo>
                  <a:pt x="8662" y="5840"/>
                </a:lnTo>
                <a:lnTo>
                  <a:pt x="8833" y="5986"/>
                </a:lnTo>
                <a:lnTo>
                  <a:pt x="9003" y="6132"/>
                </a:lnTo>
                <a:lnTo>
                  <a:pt x="9125" y="6302"/>
                </a:lnTo>
                <a:lnTo>
                  <a:pt x="9246" y="6473"/>
                </a:lnTo>
                <a:lnTo>
                  <a:pt x="9344" y="6667"/>
                </a:lnTo>
                <a:lnTo>
                  <a:pt x="9417" y="6862"/>
                </a:lnTo>
                <a:lnTo>
                  <a:pt x="9465" y="7081"/>
                </a:lnTo>
                <a:lnTo>
                  <a:pt x="9490" y="7300"/>
                </a:lnTo>
                <a:lnTo>
                  <a:pt x="9514" y="7543"/>
                </a:lnTo>
                <a:lnTo>
                  <a:pt x="9490" y="7762"/>
                </a:lnTo>
                <a:lnTo>
                  <a:pt x="9441" y="7932"/>
                </a:lnTo>
                <a:lnTo>
                  <a:pt x="9392" y="8103"/>
                </a:lnTo>
                <a:lnTo>
                  <a:pt x="9319" y="8249"/>
                </a:lnTo>
                <a:lnTo>
                  <a:pt x="9246" y="8419"/>
                </a:lnTo>
                <a:lnTo>
                  <a:pt x="9149" y="8541"/>
                </a:lnTo>
                <a:lnTo>
                  <a:pt x="9027" y="8687"/>
                </a:lnTo>
                <a:lnTo>
                  <a:pt x="8784" y="8906"/>
                </a:lnTo>
                <a:lnTo>
                  <a:pt x="8516" y="9100"/>
                </a:lnTo>
                <a:lnTo>
                  <a:pt x="8200" y="9246"/>
                </a:lnTo>
                <a:lnTo>
                  <a:pt x="7884" y="9368"/>
                </a:lnTo>
                <a:lnTo>
                  <a:pt x="7543" y="9417"/>
                </a:lnTo>
                <a:lnTo>
                  <a:pt x="7348" y="9441"/>
                </a:lnTo>
                <a:lnTo>
                  <a:pt x="7178" y="9441"/>
                </a:lnTo>
                <a:lnTo>
                  <a:pt x="6984" y="9417"/>
                </a:lnTo>
                <a:lnTo>
                  <a:pt x="6789" y="9368"/>
                </a:lnTo>
                <a:lnTo>
                  <a:pt x="6619" y="9295"/>
                </a:lnTo>
                <a:lnTo>
                  <a:pt x="6448" y="9222"/>
                </a:lnTo>
                <a:lnTo>
                  <a:pt x="6278" y="9149"/>
                </a:lnTo>
                <a:lnTo>
                  <a:pt x="6132" y="9027"/>
                </a:lnTo>
                <a:lnTo>
                  <a:pt x="5986" y="8930"/>
                </a:lnTo>
                <a:lnTo>
                  <a:pt x="5840" y="8784"/>
                </a:lnTo>
                <a:lnTo>
                  <a:pt x="5718" y="8638"/>
                </a:lnTo>
                <a:lnTo>
                  <a:pt x="5621" y="8492"/>
                </a:lnTo>
                <a:lnTo>
                  <a:pt x="5524" y="8322"/>
                </a:lnTo>
                <a:lnTo>
                  <a:pt x="5451" y="8151"/>
                </a:lnTo>
                <a:lnTo>
                  <a:pt x="5402" y="7981"/>
                </a:lnTo>
                <a:lnTo>
                  <a:pt x="5378" y="7786"/>
                </a:lnTo>
                <a:lnTo>
                  <a:pt x="5378" y="7543"/>
                </a:lnTo>
                <a:lnTo>
                  <a:pt x="5402" y="7324"/>
                </a:lnTo>
                <a:lnTo>
                  <a:pt x="5451" y="7130"/>
                </a:lnTo>
                <a:lnTo>
                  <a:pt x="5524" y="6911"/>
                </a:lnTo>
                <a:lnTo>
                  <a:pt x="5621" y="6716"/>
                </a:lnTo>
                <a:lnTo>
                  <a:pt x="5743" y="6521"/>
                </a:lnTo>
                <a:lnTo>
                  <a:pt x="5889" y="6351"/>
                </a:lnTo>
                <a:lnTo>
                  <a:pt x="6035" y="6181"/>
                </a:lnTo>
                <a:lnTo>
                  <a:pt x="6181" y="6035"/>
                </a:lnTo>
                <a:lnTo>
                  <a:pt x="6351" y="5937"/>
                </a:lnTo>
                <a:lnTo>
                  <a:pt x="6521" y="5840"/>
                </a:lnTo>
                <a:lnTo>
                  <a:pt x="6692" y="5743"/>
                </a:lnTo>
                <a:lnTo>
                  <a:pt x="7032" y="5621"/>
                </a:lnTo>
                <a:lnTo>
                  <a:pt x="7421" y="5499"/>
                </a:lnTo>
                <a:close/>
                <a:moveTo>
                  <a:pt x="7665" y="4988"/>
                </a:moveTo>
                <a:lnTo>
                  <a:pt x="7373" y="5013"/>
                </a:lnTo>
                <a:lnTo>
                  <a:pt x="7300" y="5013"/>
                </a:lnTo>
                <a:lnTo>
                  <a:pt x="7251" y="5037"/>
                </a:lnTo>
                <a:lnTo>
                  <a:pt x="7178" y="5110"/>
                </a:lnTo>
                <a:lnTo>
                  <a:pt x="6984" y="5159"/>
                </a:lnTo>
                <a:lnTo>
                  <a:pt x="6789" y="5207"/>
                </a:lnTo>
                <a:lnTo>
                  <a:pt x="6619" y="5280"/>
                </a:lnTo>
                <a:lnTo>
                  <a:pt x="6424" y="5353"/>
                </a:lnTo>
                <a:lnTo>
                  <a:pt x="6083" y="5548"/>
                </a:lnTo>
                <a:lnTo>
                  <a:pt x="5791" y="5791"/>
                </a:lnTo>
                <a:lnTo>
                  <a:pt x="5597" y="5962"/>
                </a:lnTo>
                <a:lnTo>
                  <a:pt x="5426" y="6156"/>
                </a:lnTo>
                <a:lnTo>
                  <a:pt x="5280" y="6400"/>
                </a:lnTo>
                <a:lnTo>
                  <a:pt x="5134" y="6619"/>
                </a:lnTo>
                <a:lnTo>
                  <a:pt x="5037" y="6862"/>
                </a:lnTo>
                <a:lnTo>
                  <a:pt x="4964" y="7130"/>
                </a:lnTo>
                <a:lnTo>
                  <a:pt x="4915" y="7397"/>
                </a:lnTo>
                <a:lnTo>
                  <a:pt x="4891" y="7665"/>
                </a:lnTo>
                <a:lnTo>
                  <a:pt x="4915" y="7908"/>
                </a:lnTo>
                <a:lnTo>
                  <a:pt x="4940" y="8151"/>
                </a:lnTo>
                <a:lnTo>
                  <a:pt x="5013" y="8395"/>
                </a:lnTo>
                <a:lnTo>
                  <a:pt x="5110" y="8614"/>
                </a:lnTo>
                <a:lnTo>
                  <a:pt x="5232" y="8808"/>
                </a:lnTo>
                <a:lnTo>
                  <a:pt x="5378" y="9003"/>
                </a:lnTo>
                <a:lnTo>
                  <a:pt x="5548" y="9173"/>
                </a:lnTo>
                <a:lnTo>
                  <a:pt x="5743" y="9344"/>
                </a:lnTo>
                <a:lnTo>
                  <a:pt x="5937" y="9490"/>
                </a:lnTo>
                <a:lnTo>
                  <a:pt x="6132" y="9611"/>
                </a:lnTo>
                <a:lnTo>
                  <a:pt x="6351" y="9709"/>
                </a:lnTo>
                <a:lnTo>
                  <a:pt x="6594" y="9806"/>
                </a:lnTo>
                <a:lnTo>
                  <a:pt x="6838" y="9855"/>
                </a:lnTo>
                <a:lnTo>
                  <a:pt x="7057" y="9903"/>
                </a:lnTo>
                <a:lnTo>
                  <a:pt x="7300" y="9928"/>
                </a:lnTo>
                <a:lnTo>
                  <a:pt x="7543" y="9903"/>
                </a:lnTo>
                <a:lnTo>
                  <a:pt x="7762" y="9879"/>
                </a:lnTo>
                <a:lnTo>
                  <a:pt x="7981" y="9855"/>
                </a:lnTo>
                <a:lnTo>
                  <a:pt x="8176" y="9782"/>
                </a:lnTo>
                <a:lnTo>
                  <a:pt x="8395" y="9709"/>
                </a:lnTo>
                <a:lnTo>
                  <a:pt x="8589" y="9636"/>
                </a:lnTo>
                <a:lnTo>
                  <a:pt x="8784" y="9514"/>
                </a:lnTo>
                <a:lnTo>
                  <a:pt x="8954" y="9392"/>
                </a:lnTo>
                <a:lnTo>
                  <a:pt x="9125" y="9271"/>
                </a:lnTo>
                <a:lnTo>
                  <a:pt x="9295" y="9125"/>
                </a:lnTo>
                <a:lnTo>
                  <a:pt x="9441" y="8979"/>
                </a:lnTo>
                <a:lnTo>
                  <a:pt x="9563" y="8808"/>
                </a:lnTo>
                <a:lnTo>
                  <a:pt x="9684" y="8614"/>
                </a:lnTo>
                <a:lnTo>
                  <a:pt x="9782" y="8419"/>
                </a:lnTo>
                <a:lnTo>
                  <a:pt x="9855" y="8224"/>
                </a:lnTo>
                <a:lnTo>
                  <a:pt x="9928" y="8030"/>
                </a:lnTo>
                <a:lnTo>
                  <a:pt x="9976" y="7811"/>
                </a:lnTo>
                <a:lnTo>
                  <a:pt x="10001" y="7519"/>
                </a:lnTo>
                <a:lnTo>
                  <a:pt x="10001" y="7227"/>
                </a:lnTo>
                <a:lnTo>
                  <a:pt x="9952" y="6959"/>
                </a:lnTo>
                <a:lnTo>
                  <a:pt x="9903" y="6692"/>
                </a:lnTo>
                <a:lnTo>
                  <a:pt x="9806" y="6448"/>
                </a:lnTo>
                <a:lnTo>
                  <a:pt x="9660" y="6205"/>
                </a:lnTo>
                <a:lnTo>
                  <a:pt x="9514" y="5986"/>
                </a:lnTo>
                <a:lnTo>
                  <a:pt x="9344" y="5767"/>
                </a:lnTo>
                <a:lnTo>
                  <a:pt x="9149" y="5597"/>
                </a:lnTo>
                <a:lnTo>
                  <a:pt x="8930" y="5426"/>
                </a:lnTo>
                <a:lnTo>
                  <a:pt x="8711" y="5280"/>
                </a:lnTo>
                <a:lnTo>
                  <a:pt x="8468" y="5159"/>
                </a:lnTo>
                <a:lnTo>
                  <a:pt x="8200" y="5086"/>
                </a:lnTo>
                <a:lnTo>
                  <a:pt x="7932" y="5013"/>
                </a:lnTo>
                <a:lnTo>
                  <a:pt x="7665" y="4988"/>
                </a:lnTo>
                <a:close/>
                <a:moveTo>
                  <a:pt x="6570" y="414"/>
                </a:moveTo>
                <a:lnTo>
                  <a:pt x="6789" y="438"/>
                </a:lnTo>
                <a:lnTo>
                  <a:pt x="7032" y="438"/>
                </a:lnTo>
                <a:lnTo>
                  <a:pt x="7494" y="462"/>
                </a:lnTo>
                <a:lnTo>
                  <a:pt x="8103" y="487"/>
                </a:lnTo>
                <a:lnTo>
                  <a:pt x="8395" y="511"/>
                </a:lnTo>
                <a:lnTo>
                  <a:pt x="8687" y="511"/>
                </a:lnTo>
                <a:lnTo>
                  <a:pt x="8687" y="681"/>
                </a:lnTo>
                <a:lnTo>
                  <a:pt x="8687" y="852"/>
                </a:lnTo>
                <a:lnTo>
                  <a:pt x="8419" y="754"/>
                </a:lnTo>
                <a:lnTo>
                  <a:pt x="8273" y="730"/>
                </a:lnTo>
                <a:lnTo>
                  <a:pt x="8127" y="706"/>
                </a:lnTo>
                <a:lnTo>
                  <a:pt x="8005" y="706"/>
                </a:lnTo>
                <a:lnTo>
                  <a:pt x="7859" y="730"/>
                </a:lnTo>
                <a:lnTo>
                  <a:pt x="7738" y="779"/>
                </a:lnTo>
                <a:lnTo>
                  <a:pt x="7640" y="876"/>
                </a:lnTo>
                <a:lnTo>
                  <a:pt x="7616" y="925"/>
                </a:lnTo>
                <a:lnTo>
                  <a:pt x="7616" y="949"/>
                </a:lnTo>
                <a:lnTo>
                  <a:pt x="7640" y="998"/>
                </a:lnTo>
                <a:lnTo>
                  <a:pt x="7957" y="998"/>
                </a:lnTo>
                <a:lnTo>
                  <a:pt x="8224" y="1022"/>
                </a:lnTo>
                <a:lnTo>
                  <a:pt x="8468" y="1095"/>
                </a:lnTo>
                <a:lnTo>
                  <a:pt x="8735" y="1192"/>
                </a:lnTo>
                <a:lnTo>
                  <a:pt x="8760" y="1338"/>
                </a:lnTo>
                <a:lnTo>
                  <a:pt x="8565" y="1338"/>
                </a:lnTo>
                <a:lnTo>
                  <a:pt x="7932" y="1290"/>
                </a:lnTo>
                <a:lnTo>
                  <a:pt x="7713" y="1265"/>
                </a:lnTo>
                <a:lnTo>
                  <a:pt x="7616" y="1265"/>
                </a:lnTo>
                <a:lnTo>
                  <a:pt x="7494" y="1314"/>
                </a:lnTo>
                <a:lnTo>
                  <a:pt x="7470" y="1363"/>
                </a:lnTo>
                <a:lnTo>
                  <a:pt x="7470" y="1411"/>
                </a:lnTo>
                <a:lnTo>
                  <a:pt x="7519" y="1509"/>
                </a:lnTo>
                <a:lnTo>
                  <a:pt x="7592" y="1582"/>
                </a:lnTo>
                <a:lnTo>
                  <a:pt x="7689" y="1630"/>
                </a:lnTo>
                <a:lnTo>
                  <a:pt x="7786" y="1655"/>
                </a:lnTo>
                <a:lnTo>
                  <a:pt x="8030" y="1679"/>
                </a:lnTo>
                <a:lnTo>
                  <a:pt x="8224" y="1703"/>
                </a:lnTo>
                <a:lnTo>
                  <a:pt x="8516" y="1752"/>
                </a:lnTo>
                <a:lnTo>
                  <a:pt x="8833" y="1776"/>
                </a:lnTo>
                <a:lnTo>
                  <a:pt x="8881" y="2117"/>
                </a:lnTo>
                <a:lnTo>
                  <a:pt x="8857" y="2117"/>
                </a:lnTo>
                <a:lnTo>
                  <a:pt x="8711" y="2068"/>
                </a:lnTo>
                <a:lnTo>
                  <a:pt x="8565" y="2020"/>
                </a:lnTo>
                <a:lnTo>
                  <a:pt x="8249" y="1995"/>
                </a:lnTo>
                <a:lnTo>
                  <a:pt x="8005" y="1947"/>
                </a:lnTo>
                <a:lnTo>
                  <a:pt x="7713" y="1947"/>
                </a:lnTo>
                <a:lnTo>
                  <a:pt x="7713" y="1995"/>
                </a:lnTo>
                <a:lnTo>
                  <a:pt x="7689" y="2044"/>
                </a:lnTo>
                <a:lnTo>
                  <a:pt x="7762" y="2166"/>
                </a:lnTo>
                <a:lnTo>
                  <a:pt x="7835" y="2239"/>
                </a:lnTo>
                <a:lnTo>
                  <a:pt x="7957" y="2287"/>
                </a:lnTo>
                <a:lnTo>
                  <a:pt x="8078" y="2336"/>
                </a:lnTo>
                <a:lnTo>
                  <a:pt x="8419" y="2409"/>
                </a:lnTo>
                <a:lnTo>
                  <a:pt x="8760" y="2458"/>
                </a:lnTo>
                <a:lnTo>
                  <a:pt x="8833" y="2458"/>
                </a:lnTo>
                <a:lnTo>
                  <a:pt x="8881" y="2433"/>
                </a:lnTo>
                <a:lnTo>
                  <a:pt x="8930" y="2409"/>
                </a:lnTo>
                <a:lnTo>
                  <a:pt x="8954" y="2385"/>
                </a:lnTo>
                <a:lnTo>
                  <a:pt x="9027" y="2506"/>
                </a:lnTo>
                <a:lnTo>
                  <a:pt x="9076" y="2579"/>
                </a:lnTo>
                <a:lnTo>
                  <a:pt x="9125" y="2604"/>
                </a:lnTo>
                <a:lnTo>
                  <a:pt x="9198" y="2628"/>
                </a:lnTo>
                <a:lnTo>
                  <a:pt x="9246" y="2628"/>
                </a:lnTo>
                <a:lnTo>
                  <a:pt x="9490" y="2701"/>
                </a:lnTo>
                <a:lnTo>
                  <a:pt x="9733" y="2798"/>
                </a:lnTo>
                <a:lnTo>
                  <a:pt x="9952" y="2920"/>
                </a:lnTo>
                <a:lnTo>
                  <a:pt x="10171" y="3066"/>
                </a:lnTo>
                <a:lnTo>
                  <a:pt x="10220" y="3090"/>
                </a:lnTo>
                <a:lnTo>
                  <a:pt x="10268" y="3115"/>
                </a:lnTo>
                <a:lnTo>
                  <a:pt x="10390" y="3115"/>
                </a:lnTo>
                <a:lnTo>
                  <a:pt x="10463" y="3042"/>
                </a:lnTo>
                <a:lnTo>
                  <a:pt x="10512" y="2969"/>
                </a:lnTo>
                <a:lnTo>
                  <a:pt x="10633" y="2896"/>
                </a:lnTo>
                <a:lnTo>
                  <a:pt x="10755" y="2823"/>
                </a:lnTo>
                <a:lnTo>
                  <a:pt x="10950" y="2652"/>
                </a:lnTo>
                <a:lnTo>
                  <a:pt x="11412" y="2312"/>
                </a:lnTo>
                <a:lnTo>
                  <a:pt x="11655" y="2166"/>
                </a:lnTo>
                <a:lnTo>
                  <a:pt x="11899" y="2044"/>
                </a:lnTo>
                <a:lnTo>
                  <a:pt x="11972" y="1995"/>
                </a:lnTo>
                <a:lnTo>
                  <a:pt x="11996" y="1947"/>
                </a:lnTo>
                <a:lnTo>
                  <a:pt x="12093" y="2020"/>
                </a:lnTo>
                <a:lnTo>
                  <a:pt x="12385" y="2239"/>
                </a:lnTo>
                <a:lnTo>
                  <a:pt x="12653" y="2458"/>
                </a:lnTo>
                <a:lnTo>
                  <a:pt x="12872" y="2701"/>
                </a:lnTo>
                <a:lnTo>
                  <a:pt x="13091" y="2944"/>
                </a:lnTo>
                <a:lnTo>
                  <a:pt x="13188" y="3066"/>
                </a:lnTo>
                <a:lnTo>
                  <a:pt x="13286" y="3188"/>
                </a:lnTo>
                <a:lnTo>
                  <a:pt x="13115" y="3382"/>
                </a:lnTo>
                <a:lnTo>
                  <a:pt x="12896" y="3188"/>
                </a:lnTo>
                <a:lnTo>
                  <a:pt x="12677" y="2993"/>
                </a:lnTo>
                <a:lnTo>
                  <a:pt x="12580" y="2920"/>
                </a:lnTo>
                <a:lnTo>
                  <a:pt x="12458" y="2871"/>
                </a:lnTo>
                <a:lnTo>
                  <a:pt x="12337" y="2823"/>
                </a:lnTo>
                <a:lnTo>
                  <a:pt x="12215" y="2798"/>
                </a:lnTo>
                <a:lnTo>
                  <a:pt x="12166" y="2823"/>
                </a:lnTo>
                <a:lnTo>
                  <a:pt x="12142" y="2847"/>
                </a:lnTo>
                <a:lnTo>
                  <a:pt x="12118" y="2896"/>
                </a:lnTo>
                <a:lnTo>
                  <a:pt x="12142" y="2944"/>
                </a:lnTo>
                <a:lnTo>
                  <a:pt x="12215" y="3042"/>
                </a:lnTo>
                <a:lnTo>
                  <a:pt x="12288" y="3115"/>
                </a:lnTo>
                <a:lnTo>
                  <a:pt x="12458" y="3261"/>
                </a:lnTo>
                <a:lnTo>
                  <a:pt x="12677" y="3480"/>
                </a:lnTo>
                <a:lnTo>
                  <a:pt x="12896" y="3650"/>
                </a:lnTo>
                <a:lnTo>
                  <a:pt x="12921" y="3650"/>
                </a:lnTo>
                <a:lnTo>
                  <a:pt x="12750" y="3869"/>
                </a:lnTo>
                <a:lnTo>
                  <a:pt x="12653" y="3747"/>
                </a:lnTo>
                <a:lnTo>
                  <a:pt x="12531" y="3626"/>
                </a:lnTo>
                <a:lnTo>
                  <a:pt x="12458" y="3528"/>
                </a:lnTo>
                <a:lnTo>
                  <a:pt x="12361" y="3431"/>
                </a:lnTo>
                <a:lnTo>
                  <a:pt x="12264" y="3334"/>
                </a:lnTo>
                <a:lnTo>
                  <a:pt x="12142" y="3285"/>
                </a:lnTo>
                <a:lnTo>
                  <a:pt x="12118" y="3285"/>
                </a:lnTo>
                <a:lnTo>
                  <a:pt x="12069" y="3309"/>
                </a:lnTo>
                <a:lnTo>
                  <a:pt x="12069" y="3334"/>
                </a:lnTo>
                <a:lnTo>
                  <a:pt x="12069" y="3382"/>
                </a:lnTo>
                <a:lnTo>
                  <a:pt x="12093" y="3504"/>
                </a:lnTo>
                <a:lnTo>
                  <a:pt x="12142" y="3626"/>
                </a:lnTo>
                <a:lnTo>
                  <a:pt x="12288" y="3869"/>
                </a:lnTo>
                <a:lnTo>
                  <a:pt x="12385" y="4039"/>
                </a:lnTo>
                <a:lnTo>
                  <a:pt x="12531" y="4210"/>
                </a:lnTo>
                <a:lnTo>
                  <a:pt x="12434" y="4331"/>
                </a:lnTo>
                <a:lnTo>
                  <a:pt x="12312" y="4526"/>
                </a:lnTo>
                <a:lnTo>
                  <a:pt x="12215" y="4356"/>
                </a:lnTo>
                <a:lnTo>
                  <a:pt x="12069" y="4185"/>
                </a:lnTo>
                <a:lnTo>
                  <a:pt x="11947" y="4015"/>
                </a:lnTo>
                <a:lnTo>
                  <a:pt x="11850" y="3845"/>
                </a:lnTo>
                <a:lnTo>
                  <a:pt x="11801" y="3796"/>
                </a:lnTo>
                <a:lnTo>
                  <a:pt x="11753" y="3772"/>
                </a:lnTo>
                <a:lnTo>
                  <a:pt x="11680" y="3772"/>
                </a:lnTo>
                <a:lnTo>
                  <a:pt x="11631" y="3845"/>
                </a:lnTo>
                <a:lnTo>
                  <a:pt x="11631" y="3966"/>
                </a:lnTo>
                <a:lnTo>
                  <a:pt x="11655" y="4064"/>
                </a:lnTo>
                <a:lnTo>
                  <a:pt x="11704" y="4185"/>
                </a:lnTo>
                <a:lnTo>
                  <a:pt x="11753" y="4283"/>
                </a:lnTo>
                <a:lnTo>
                  <a:pt x="12118" y="4842"/>
                </a:lnTo>
                <a:lnTo>
                  <a:pt x="12166" y="4891"/>
                </a:lnTo>
                <a:lnTo>
                  <a:pt x="12239" y="4915"/>
                </a:lnTo>
                <a:lnTo>
                  <a:pt x="12264" y="4940"/>
                </a:lnTo>
                <a:lnTo>
                  <a:pt x="12288" y="4964"/>
                </a:lnTo>
                <a:lnTo>
                  <a:pt x="12410" y="5232"/>
                </a:lnTo>
                <a:lnTo>
                  <a:pt x="12458" y="5524"/>
                </a:lnTo>
                <a:lnTo>
                  <a:pt x="12483" y="5694"/>
                </a:lnTo>
                <a:lnTo>
                  <a:pt x="12507" y="5864"/>
                </a:lnTo>
                <a:lnTo>
                  <a:pt x="12507" y="6035"/>
                </a:lnTo>
                <a:lnTo>
                  <a:pt x="12531" y="6205"/>
                </a:lnTo>
                <a:lnTo>
                  <a:pt x="12580" y="6278"/>
                </a:lnTo>
                <a:lnTo>
                  <a:pt x="12629" y="6302"/>
                </a:lnTo>
                <a:lnTo>
                  <a:pt x="12702" y="6327"/>
                </a:lnTo>
                <a:lnTo>
                  <a:pt x="12775" y="6327"/>
                </a:lnTo>
                <a:lnTo>
                  <a:pt x="12994" y="6400"/>
                </a:lnTo>
                <a:lnTo>
                  <a:pt x="13213" y="6424"/>
                </a:lnTo>
                <a:lnTo>
                  <a:pt x="13651" y="6473"/>
                </a:lnTo>
                <a:lnTo>
                  <a:pt x="13967" y="6521"/>
                </a:lnTo>
                <a:lnTo>
                  <a:pt x="14283" y="6570"/>
                </a:lnTo>
                <a:lnTo>
                  <a:pt x="14502" y="6643"/>
                </a:lnTo>
                <a:lnTo>
                  <a:pt x="14600" y="6692"/>
                </a:lnTo>
                <a:lnTo>
                  <a:pt x="14697" y="6692"/>
                </a:lnTo>
                <a:lnTo>
                  <a:pt x="14673" y="6959"/>
                </a:lnTo>
                <a:lnTo>
                  <a:pt x="14648" y="7227"/>
                </a:lnTo>
                <a:lnTo>
                  <a:pt x="14673" y="7738"/>
                </a:lnTo>
                <a:lnTo>
                  <a:pt x="14648" y="8176"/>
                </a:lnTo>
                <a:lnTo>
                  <a:pt x="14648" y="8395"/>
                </a:lnTo>
                <a:lnTo>
                  <a:pt x="14673" y="8614"/>
                </a:lnTo>
                <a:lnTo>
                  <a:pt x="14454" y="8638"/>
                </a:lnTo>
                <a:lnTo>
                  <a:pt x="14454" y="8638"/>
                </a:lnTo>
                <a:lnTo>
                  <a:pt x="14478" y="8541"/>
                </a:lnTo>
                <a:lnTo>
                  <a:pt x="14478" y="8443"/>
                </a:lnTo>
                <a:lnTo>
                  <a:pt x="14454" y="8249"/>
                </a:lnTo>
                <a:lnTo>
                  <a:pt x="14405" y="7981"/>
                </a:lnTo>
                <a:lnTo>
                  <a:pt x="14381" y="7884"/>
                </a:lnTo>
                <a:lnTo>
                  <a:pt x="14332" y="7762"/>
                </a:lnTo>
                <a:lnTo>
                  <a:pt x="14308" y="7738"/>
                </a:lnTo>
                <a:lnTo>
                  <a:pt x="14283" y="7713"/>
                </a:lnTo>
                <a:lnTo>
                  <a:pt x="14235" y="7738"/>
                </a:lnTo>
                <a:lnTo>
                  <a:pt x="14210" y="7762"/>
                </a:lnTo>
                <a:lnTo>
                  <a:pt x="14162" y="7884"/>
                </a:lnTo>
                <a:lnTo>
                  <a:pt x="14137" y="7981"/>
                </a:lnTo>
                <a:lnTo>
                  <a:pt x="14113" y="8249"/>
                </a:lnTo>
                <a:lnTo>
                  <a:pt x="14113" y="8468"/>
                </a:lnTo>
                <a:lnTo>
                  <a:pt x="14137" y="8565"/>
                </a:lnTo>
                <a:lnTo>
                  <a:pt x="14186" y="8662"/>
                </a:lnTo>
                <a:lnTo>
                  <a:pt x="13797" y="8687"/>
                </a:lnTo>
                <a:lnTo>
                  <a:pt x="13699" y="8687"/>
                </a:lnTo>
                <a:lnTo>
                  <a:pt x="13748" y="8589"/>
                </a:lnTo>
                <a:lnTo>
                  <a:pt x="13797" y="8346"/>
                </a:lnTo>
                <a:lnTo>
                  <a:pt x="13845" y="8103"/>
                </a:lnTo>
                <a:lnTo>
                  <a:pt x="13870" y="7835"/>
                </a:lnTo>
                <a:lnTo>
                  <a:pt x="13845" y="7762"/>
                </a:lnTo>
                <a:lnTo>
                  <a:pt x="13772" y="7713"/>
                </a:lnTo>
                <a:lnTo>
                  <a:pt x="13699" y="7713"/>
                </a:lnTo>
                <a:lnTo>
                  <a:pt x="13651" y="7762"/>
                </a:lnTo>
                <a:lnTo>
                  <a:pt x="13626" y="7811"/>
                </a:lnTo>
                <a:lnTo>
                  <a:pt x="13480" y="8273"/>
                </a:lnTo>
                <a:lnTo>
                  <a:pt x="13407" y="8492"/>
                </a:lnTo>
                <a:lnTo>
                  <a:pt x="13407" y="8614"/>
                </a:lnTo>
                <a:lnTo>
                  <a:pt x="13407" y="8662"/>
                </a:lnTo>
                <a:lnTo>
                  <a:pt x="13432" y="8711"/>
                </a:lnTo>
                <a:lnTo>
                  <a:pt x="13237" y="8711"/>
                </a:lnTo>
                <a:lnTo>
                  <a:pt x="13042" y="8735"/>
                </a:lnTo>
                <a:lnTo>
                  <a:pt x="13091" y="8443"/>
                </a:lnTo>
                <a:lnTo>
                  <a:pt x="13115" y="8176"/>
                </a:lnTo>
                <a:lnTo>
                  <a:pt x="13091" y="8030"/>
                </a:lnTo>
                <a:lnTo>
                  <a:pt x="13067" y="7908"/>
                </a:lnTo>
                <a:lnTo>
                  <a:pt x="13042" y="7859"/>
                </a:lnTo>
                <a:lnTo>
                  <a:pt x="13018" y="7835"/>
                </a:lnTo>
                <a:lnTo>
                  <a:pt x="12969" y="7835"/>
                </a:lnTo>
                <a:lnTo>
                  <a:pt x="12921" y="7859"/>
                </a:lnTo>
                <a:lnTo>
                  <a:pt x="12848" y="7957"/>
                </a:lnTo>
                <a:lnTo>
                  <a:pt x="12823" y="8054"/>
                </a:lnTo>
                <a:lnTo>
                  <a:pt x="12750" y="8273"/>
                </a:lnTo>
                <a:lnTo>
                  <a:pt x="12604" y="8906"/>
                </a:lnTo>
                <a:lnTo>
                  <a:pt x="12604" y="8954"/>
                </a:lnTo>
                <a:lnTo>
                  <a:pt x="12629" y="9027"/>
                </a:lnTo>
                <a:lnTo>
                  <a:pt x="12507" y="9271"/>
                </a:lnTo>
                <a:lnTo>
                  <a:pt x="12385" y="9514"/>
                </a:lnTo>
                <a:lnTo>
                  <a:pt x="12288" y="9660"/>
                </a:lnTo>
                <a:lnTo>
                  <a:pt x="12191" y="9806"/>
                </a:lnTo>
                <a:lnTo>
                  <a:pt x="11996" y="10049"/>
                </a:lnTo>
                <a:lnTo>
                  <a:pt x="11947" y="10122"/>
                </a:lnTo>
                <a:lnTo>
                  <a:pt x="11947" y="10171"/>
                </a:lnTo>
                <a:lnTo>
                  <a:pt x="11972" y="10244"/>
                </a:lnTo>
                <a:lnTo>
                  <a:pt x="11996" y="10293"/>
                </a:lnTo>
                <a:lnTo>
                  <a:pt x="12045" y="10341"/>
                </a:lnTo>
                <a:lnTo>
                  <a:pt x="12166" y="10341"/>
                </a:lnTo>
                <a:lnTo>
                  <a:pt x="12239" y="10317"/>
                </a:lnTo>
                <a:lnTo>
                  <a:pt x="12337" y="10487"/>
                </a:lnTo>
                <a:lnTo>
                  <a:pt x="12483" y="10633"/>
                </a:lnTo>
                <a:lnTo>
                  <a:pt x="12726" y="10950"/>
                </a:lnTo>
                <a:lnTo>
                  <a:pt x="12994" y="11339"/>
                </a:lnTo>
                <a:lnTo>
                  <a:pt x="13237" y="11728"/>
                </a:lnTo>
                <a:lnTo>
                  <a:pt x="13067" y="11947"/>
                </a:lnTo>
                <a:lnTo>
                  <a:pt x="12872" y="12166"/>
                </a:lnTo>
                <a:lnTo>
                  <a:pt x="12483" y="12556"/>
                </a:lnTo>
                <a:lnTo>
                  <a:pt x="12191" y="12848"/>
                </a:lnTo>
                <a:lnTo>
                  <a:pt x="12045" y="12994"/>
                </a:lnTo>
                <a:lnTo>
                  <a:pt x="11923" y="13164"/>
                </a:lnTo>
                <a:lnTo>
                  <a:pt x="11704" y="13018"/>
                </a:lnTo>
                <a:lnTo>
                  <a:pt x="11874" y="12945"/>
                </a:lnTo>
                <a:lnTo>
                  <a:pt x="12020" y="12848"/>
                </a:lnTo>
                <a:lnTo>
                  <a:pt x="12288" y="12677"/>
                </a:lnTo>
                <a:lnTo>
                  <a:pt x="12337" y="12629"/>
                </a:lnTo>
                <a:lnTo>
                  <a:pt x="12361" y="12580"/>
                </a:lnTo>
                <a:lnTo>
                  <a:pt x="12361" y="12507"/>
                </a:lnTo>
                <a:lnTo>
                  <a:pt x="12337" y="12458"/>
                </a:lnTo>
                <a:lnTo>
                  <a:pt x="12312" y="12434"/>
                </a:lnTo>
                <a:lnTo>
                  <a:pt x="12264" y="12385"/>
                </a:lnTo>
                <a:lnTo>
                  <a:pt x="12191" y="12385"/>
                </a:lnTo>
                <a:lnTo>
                  <a:pt x="12118" y="12410"/>
                </a:lnTo>
                <a:lnTo>
                  <a:pt x="11899" y="12531"/>
                </a:lnTo>
                <a:lnTo>
                  <a:pt x="11655" y="12677"/>
                </a:lnTo>
                <a:lnTo>
                  <a:pt x="11388" y="12799"/>
                </a:lnTo>
                <a:lnTo>
                  <a:pt x="11266" y="12726"/>
                </a:lnTo>
                <a:lnTo>
                  <a:pt x="11315" y="12702"/>
                </a:lnTo>
                <a:lnTo>
                  <a:pt x="11534" y="12556"/>
                </a:lnTo>
                <a:lnTo>
                  <a:pt x="11631" y="12458"/>
                </a:lnTo>
                <a:lnTo>
                  <a:pt x="11704" y="12337"/>
                </a:lnTo>
                <a:lnTo>
                  <a:pt x="11728" y="12288"/>
                </a:lnTo>
                <a:lnTo>
                  <a:pt x="11728" y="12239"/>
                </a:lnTo>
                <a:lnTo>
                  <a:pt x="11704" y="12166"/>
                </a:lnTo>
                <a:lnTo>
                  <a:pt x="11680" y="12118"/>
                </a:lnTo>
                <a:lnTo>
                  <a:pt x="11631" y="12093"/>
                </a:lnTo>
                <a:lnTo>
                  <a:pt x="11582" y="12069"/>
                </a:lnTo>
                <a:lnTo>
                  <a:pt x="11534" y="12069"/>
                </a:lnTo>
                <a:lnTo>
                  <a:pt x="11461" y="12093"/>
                </a:lnTo>
                <a:lnTo>
                  <a:pt x="11290" y="12264"/>
                </a:lnTo>
                <a:lnTo>
                  <a:pt x="11096" y="12410"/>
                </a:lnTo>
                <a:lnTo>
                  <a:pt x="10974" y="12507"/>
                </a:lnTo>
                <a:lnTo>
                  <a:pt x="10731" y="12288"/>
                </a:lnTo>
                <a:lnTo>
                  <a:pt x="10950" y="12142"/>
                </a:lnTo>
                <a:lnTo>
                  <a:pt x="11071" y="12069"/>
                </a:lnTo>
                <a:lnTo>
                  <a:pt x="11193" y="11996"/>
                </a:lnTo>
                <a:lnTo>
                  <a:pt x="11242" y="11947"/>
                </a:lnTo>
                <a:lnTo>
                  <a:pt x="11266" y="11899"/>
                </a:lnTo>
                <a:lnTo>
                  <a:pt x="11290" y="11826"/>
                </a:lnTo>
                <a:lnTo>
                  <a:pt x="11290" y="11753"/>
                </a:lnTo>
                <a:lnTo>
                  <a:pt x="11266" y="11704"/>
                </a:lnTo>
                <a:lnTo>
                  <a:pt x="11217" y="11680"/>
                </a:lnTo>
                <a:lnTo>
                  <a:pt x="11096" y="11680"/>
                </a:lnTo>
                <a:lnTo>
                  <a:pt x="10974" y="11753"/>
                </a:lnTo>
                <a:lnTo>
                  <a:pt x="10877" y="11801"/>
                </a:lnTo>
                <a:lnTo>
                  <a:pt x="10633" y="11947"/>
                </a:lnTo>
                <a:lnTo>
                  <a:pt x="10390" y="12093"/>
                </a:lnTo>
                <a:lnTo>
                  <a:pt x="10293" y="12069"/>
                </a:lnTo>
                <a:lnTo>
                  <a:pt x="10147" y="12069"/>
                </a:lnTo>
                <a:lnTo>
                  <a:pt x="10098" y="12118"/>
                </a:lnTo>
                <a:lnTo>
                  <a:pt x="9952" y="12118"/>
                </a:lnTo>
                <a:lnTo>
                  <a:pt x="9855" y="12191"/>
                </a:lnTo>
                <a:lnTo>
                  <a:pt x="9733" y="12264"/>
                </a:lnTo>
                <a:lnTo>
                  <a:pt x="9587" y="12312"/>
                </a:lnTo>
                <a:lnTo>
                  <a:pt x="9319" y="12385"/>
                </a:lnTo>
                <a:lnTo>
                  <a:pt x="9198" y="12434"/>
                </a:lnTo>
                <a:lnTo>
                  <a:pt x="9100" y="12507"/>
                </a:lnTo>
                <a:lnTo>
                  <a:pt x="8979" y="12507"/>
                </a:lnTo>
                <a:lnTo>
                  <a:pt x="8930" y="12556"/>
                </a:lnTo>
                <a:lnTo>
                  <a:pt x="8906" y="12604"/>
                </a:lnTo>
                <a:lnTo>
                  <a:pt x="8906" y="12629"/>
                </a:lnTo>
                <a:lnTo>
                  <a:pt x="8857" y="12629"/>
                </a:lnTo>
                <a:lnTo>
                  <a:pt x="8735" y="12677"/>
                </a:lnTo>
                <a:lnTo>
                  <a:pt x="8638" y="12726"/>
                </a:lnTo>
                <a:lnTo>
                  <a:pt x="8419" y="12848"/>
                </a:lnTo>
                <a:lnTo>
                  <a:pt x="8297" y="12872"/>
                </a:lnTo>
                <a:lnTo>
                  <a:pt x="8200" y="12896"/>
                </a:lnTo>
                <a:lnTo>
                  <a:pt x="8103" y="12921"/>
                </a:lnTo>
                <a:lnTo>
                  <a:pt x="8005" y="12945"/>
                </a:lnTo>
                <a:lnTo>
                  <a:pt x="7957" y="13018"/>
                </a:lnTo>
                <a:lnTo>
                  <a:pt x="7981" y="13067"/>
                </a:lnTo>
                <a:lnTo>
                  <a:pt x="8030" y="13140"/>
                </a:lnTo>
                <a:lnTo>
                  <a:pt x="8127" y="13188"/>
                </a:lnTo>
                <a:lnTo>
                  <a:pt x="8224" y="13213"/>
                </a:lnTo>
                <a:lnTo>
                  <a:pt x="8346" y="13188"/>
                </a:lnTo>
                <a:lnTo>
                  <a:pt x="8468" y="13164"/>
                </a:lnTo>
                <a:lnTo>
                  <a:pt x="8589" y="13115"/>
                </a:lnTo>
                <a:lnTo>
                  <a:pt x="8833" y="12994"/>
                </a:lnTo>
                <a:lnTo>
                  <a:pt x="8808" y="13115"/>
                </a:lnTo>
                <a:lnTo>
                  <a:pt x="8638" y="13213"/>
                </a:lnTo>
                <a:lnTo>
                  <a:pt x="8443" y="13310"/>
                </a:lnTo>
                <a:lnTo>
                  <a:pt x="8224" y="13383"/>
                </a:lnTo>
                <a:lnTo>
                  <a:pt x="8127" y="13432"/>
                </a:lnTo>
                <a:lnTo>
                  <a:pt x="8054" y="13480"/>
                </a:lnTo>
                <a:lnTo>
                  <a:pt x="8030" y="13553"/>
                </a:lnTo>
                <a:lnTo>
                  <a:pt x="8054" y="13602"/>
                </a:lnTo>
                <a:lnTo>
                  <a:pt x="8103" y="13651"/>
                </a:lnTo>
                <a:lnTo>
                  <a:pt x="8176" y="13675"/>
                </a:lnTo>
                <a:lnTo>
                  <a:pt x="8297" y="13699"/>
                </a:lnTo>
                <a:lnTo>
                  <a:pt x="8443" y="13651"/>
                </a:lnTo>
                <a:lnTo>
                  <a:pt x="8589" y="13626"/>
                </a:lnTo>
                <a:lnTo>
                  <a:pt x="8760" y="13553"/>
                </a:lnTo>
                <a:lnTo>
                  <a:pt x="8711" y="13797"/>
                </a:lnTo>
                <a:lnTo>
                  <a:pt x="8711" y="13821"/>
                </a:lnTo>
                <a:lnTo>
                  <a:pt x="8662" y="13845"/>
                </a:lnTo>
                <a:lnTo>
                  <a:pt x="8419" y="13918"/>
                </a:lnTo>
                <a:lnTo>
                  <a:pt x="8176" y="13991"/>
                </a:lnTo>
                <a:lnTo>
                  <a:pt x="8030" y="14016"/>
                </a:lnTo>
                <a:lnTo>
                  <a:pt x="7957" y="14040"/>
                </a:lnTo>
                <a:lnTo>
                  <a:pt x="7957" y="14089"/>
                </a:lnTo>
                <a:lnTo>
                  <a:pt x="7932" y="14113"/>
                </a:lnTo>
                <a:lnTo>
                  <a:pt x="7932" y="14162"/>
                </a:lnTo>
                <a:lnTo>
                  <a:pt x="7957" y="14186"/>
                </a:lnTo>
                <a:lnTo>
                  <a:pt x="8030" y="14235"/>
                </a:lnTo>
                <a:lnTo>
                  <a:pt x="8127" y="14259"/>
                </a:lnTo>
                <a:lnTo>
                  <a:pt x="8224" y="14283"/>
                </a:lnTo>
                <a:lnTo>
                  <a:pt x="8322" y="14283"/>
                </a:lnTo>
                <a:lnTo>
                  <a:pt x="8419" y="14259"/>
                </a:lnTo>
                <a:lnTo>
                  <a:pt x="8614" y="14210"/>
                </a:lnTo>
                <a:lnTo>
                  <a:pt x="8614" y="14210"/>
                </a:lnTo>
                <a:lnTo>
                  <a:pt x="8589" y="14381"/>
                </a:lnTo>
                <a:lnTo>
                  <a:pt x="8589" y="14575"/>
                </a:lnTo>
                <a:lnTo>
                  <a:pt x="8103" y="14575"/>
                </a:lnTo>
                <a:lnTo>
                  <a:pt x="7616" y="14624"/>
                </a:lnTo>
                <a:lnTo>
                  <a:pt x="6765" y="14624"/>
                </a:lnTo>
                <a:lnTo>
                  <a:pt x="6765" y="14405"/>
                </a:lnTo>
                <a:lnTo>
                  <a:pt x="6740" y="14162"/>
                </a:lnTo>
                <a:lnTo>
                  <a:pt x="6692" y="13748"/>
                </a:lnTo>
                <a:lnTo>
                  <a:pt x="6643" y="13432"/>
                </a:lnTo>
                <a:lnTo>
                  <a:pt x="6570" y="13042"/>
                </a:lnTo>
                <a:lnTo>
                  <a:pt x="6521" y="12848"/>
                </a:lnTo>
                <a:lnTo>
                  <a:pt x="6448" y="12702"/>
                </a:lnTo>
                <a:lnTo>
                  <a:pt x="6351" y="12556"/>
                </a:lnTo>
                <a:lnTo>
                  <a:pt x="6302" y="12531"/>
                </a:lnTo>
                <a:lnTo>
                  <a:pt x="6229" y="12483"/>
                </a:lnTo>
                <a:lnTo>
                  <a:pt x="6156" y="12483"/>
                </a:lnTo>
                <a:lnTo>
                  <a:pt x="6083" y="12507"/>
                </a:lnTo>
                <a:lnTo>
                  <a:pt x="5864" y="12434"/>
                </a:lnTo>
                <a:lnTo>
                  <a:pt x="5670" y="12385"/>
                </a:lnTo>
                <a:lnTo>
                  <a:pt x="5524" y="12312"/>
                </a:lnTo>
                <a:lnTo>
                  <a:pt x="5378" y="12239"/>
                </a:lnTo>
                <a:lnTo>
                  <a:pt x="5232" y="12166"/>
                </a:lnTo>
                <a:lnTo>
                  <a:pt x="5086" y="12118"/>
                </a:lnTo>
                <a:lnTo>
                  <a:pt x="5013" y="12045"/>
                </a:lnTo>
                <a:lnTo>
                  <a:pt x="4940" y="11996"/>
                </a:lnTo>
                <a:lnTo>
                  <a:pt x="4842" y="11996"/>
                </a:lnTo>
                <a:lnTo>
                  <a:pt x="4794" y="12020"/>
                </a:lnTo>
                <a:lnTo>
                  <a:pt x="4745" y="12069"/>
                </a:lnTo>
                <a:lnTo>
                  <a:pt x="4429" y="11923"/>
                </a:lnTo>
                <a:lnTo>
                  <a:pt x="4210" y="11826"/>
                </a:lnTo>
                <a:lnTo>
                  <a:pt x="4112" y="11801"/>
                </a:lnTo>
                <a:lnTo>
                  <a:pt x="4064" y="11801"/>
                </a:lnTo>
                <a:lnTo>
                  <a:pt x="4015" y="11826"/>
                </a:lnTo>
                <a:lnTo>
                  <a:pt x="3966" y="11850"/>
                </a:lnTo>
                <a:lnTo>
                  <a:pt x="3966" y="11899"/>
                </a:lnTo>
                <a:lnTo>
                  <a:pt x="3966" y="11947"/>
                </a:lnTo>
                <a:lnTo>
                  <a:pt x="3991" y="12020"/>
                </a:lnTo>
                <a:lnTo>
                  <a:pt x="4088" y="12093"/>
                </a:lnTo>
                <a:lnTo>
                  <a:pt x="4307" y="12239"/>
                </a:lnTo>
                <a:lnTo>
                  <a:pt x="4477" y="12361"/>
                </a:lnTo>
                <a:lnTo>
                  <a:pt x="4356" y="12507"/>
                </a:lnTo>
                <a:lnTo>
                  <a:pt x="4331" y="12434"/>
                </a:lnTo>
                <a:lnTo>
                  <a:pt x="4283" y="12385"/>
                </a:lnTo>
                <a:lnTo>
                  <a:pt x="4185" y="12337"/>
                </a:lnTo>
                <a:lnTo>
                  <a:pt x="4088" y="12337"/>
                </a:lnTo>
                <a:lnTo>
                  <a:pt x="3942" y="12312"/>
                </a:lnTo>
                <a:lnTo>
                  <a:pt x="3820" y="12264"/>
                </a:lnTo>
                <a:lnTo>
                  <a:pt x="3723" y="12191"/>
                </a:lnTo>
                <a:lnTo>
                  <a:pt x="3601" y="12118"/>
                </a:lnTo>
                <a:lnTo>
                  <a:pt x="3504" y="12045"/>
                </a:lnTo>
                <a:lnTo>
                  <a:pt x="3382" y="11996"/>
                </a:lnTo>
                <a:lnTo>
                  <a:pt x="3334" y="11996"/>
                </a:lnTo>
                <a:lnTo>
                  <a:pt x="3309" y="12020"/>
                </a:lnTo>
                <a:lnTo>
                  <a:pt x="3285" y="12045"/>
                </a:lnTo>
                <a:lnTo>
                  <a:pt x="3285" y="12142"/>
                </a:lnTo>
                <a:lnTo>
                  <a:pt x="3309" y="12215"/>
                </a:lnTo>
                <a:lnTo>
                  <a:pt x="3334" y="12288"/>
                </a:lnTo>
                <a:lnTo>
                  <a:pt x="3382" y="12337"/>
                </a:lnTo>
                <a:lnTo>
                  <a:pt x="3504" y="12458"/>
                </a:lnTo>
                <a:lnTo>
                  <a:pt x="3650" y="12556"/>
                </a:lnTo>
                <a:lnTo>
                  <a:pt x="3747" y="12629"/>
                </a:lnTo>
                <a:lnTo>
                  <a:pt x="3869" y="12677"/>
                </a:lnTo>
                <a:lnTo>
                  <a:pt x="4015" y="12702"/>
                </a:lnTo>
                <a:lnTo>
                  <a:pt x="4137" y="12702"/>
                </a:lnTo>
                <a:lnTo>
                  <a:pt x="3820" y="12969"/>
                </a:lnTo>
                <a:lnTo>
                  <a:pt x="3796" y="12921"/>
                </a:lnTo>
                <a:lnTo>
                  <a:pt x="3772" y="12872"/>
                </a:lnTo>
                <a:lnTo>
                  <a:pt x="3723" y="12848"/>
                </a:lnTo>
                <a:lnTo>
                  <a:pt x="3650" y="12823"/>
                </a:lnTo>
                <a:lnTo>
                  <a:pt x="3553" y="12823"/>
                </a:lnTo>
                <a:lnTo>
                  <a:pt x="3480" y="12799"/>
                </a:lnTo>
                <a:lnTo>
                  <a:pt x="3334" y="12702"/>
                </a:lnTo>
                <a:lnTo>
                  <a:pt x="3188" y="12580"/>
                </a:lnTo>
                <a:lnTo>
                  <a:pt x="3163" y="12556"/>
                </a:lnTo>
                <a:lnTo>
                  <a:pt x="3115" y="12531"/>
                </a:lnTo>
                <a:lnTo>
                  <a:pt x="3066" y="12507"/>
                </a:lnTo>
                <a:lnTo>
                  <a:pt x="3017" y="12483"/>
                </a:lnTo>
                <a:lnTo>
                  <a:pt x="2993" y="12483"/>
                </a:lnTo>
                <a:lnTo>
                  <a:pt x="2969" y="12507"/>
                </a:lnTo>
                <a:lnTo>
                  <a:pt x="2944" y="12604"/>
                </a:lnTo>
                <a:lnTo>
                  <a:pt x="2944" y="12677"/>
                </a:lnTo>
                <a:lnTo>
                  <a:pt x="2944" y="12726"/>
                </a:lnTo>
                <a:lnTo>
                  <a:pt x="2969" y="12799"/>
                </a:lnTo>
                <a:lnTo>
                  <a:pt x="3017" y="12872"/>
                </a:lnTo>
                <a:lnTo>
                  <a:pt x="3115" y="12969"/>
                </a:lnTo>
                <a:lnTo>
                  <a:pt x="3285" y="13115"/>
                </a:lnTo>
                <a:lnTo>
                  <a:pt x="3382" y="13164"/>
                </a:lnTo>
                <a:lnTo>
                  <a:pt x="3504" y="13213"/>
                </a:lnTo>
                <a:lnTo>
                  <a:pt x="3309" y="13310"/>
                </a:lnTo>
                <a:lnTo>
                  <a:pt x="3261" y="13286"/>
                </a:lnTo>
                <a:lnTo>
                  <a:pt x="2896" y="12969"/>
                </a:lnTo>
                <a:lnTo>
                  <a:pt x="2531" y="12629"/>
                </a:lnTo>
                <a:lnTo>
                  <a:pt x="2214" y="12312"/>
                </a:lnTo>
                <a:lnTo>
                  <a:pt x="2068" y="12118"/>
                </a:lnTo>
                <a:lnTo>
                  <a:pt x="1947" y="11947"/>
                </a:lnTo>
                <a:lnTo>
                  <a:pt x="2093" y="11777"/>
                </a:lnTo>
                <a:lnTo>
                  <a:pt x="2214" y="11607"/>
                </a:lnTo>
                <a:lnTo>
                  <a:pt x="2433" y="11242"/>
                </a:lnTo>
                <a:lnTo>
                  <a:pt x="2798" y="10779"/>
                </a:lnTo>
                <a:lnTo>
                  <a:pt x="3139" y="10317"/>
                </a:lnTo>
                <a:lnTo>
                  <a:pt x="3163" y="10293"/>
                </a:lnTo>
                <a:lnTo>
                  <a:pt x="3236" y="10244"/>
                </a:lnTo>
                <a:lnTo>
                  <a:pt x="3285" y="10147"/>
                </a:lnTo>
                <a:lnTo>
                  <a:pt x="3285" y="10074"/>
                </a:lnTo>
                <a:lnTo>
                  <a:pt x="3261" y="10025"/>
                </a:lnTo>
                <a:lnTo>
                  <a:pt x="3212" y="9976"/>
                </a:lnTo>
                <a:lnTo>
                  <a:pt x="3090" y="9855"/>
                </a:lnTo>
                <a:lnTo>
                  <a:pt x="2969" y="9709"/>
                </a:lnTo>
                <a:lnTo>
                  <a:pt x="2750" y="9441"/>
                </a:lnTo>
                <a:lnTo>
                  <a:pt x="2628" y="9246"/>
                </a:lnTo>
                <a:lnTo>
                  <a:pt x="2628" y="9222"/>
                </a:lnTo>
                <a:lnTo>
                  <a:pt x="2628" y="9149"/>
                </a:lnTo>
                <a:lnTo>
                  <a:pt x="2604" y="9076"/>
                </a:lnTo>
                <a:lnTo>
                  <a:pt x="2579" y="9003"/>
                </a:lnTo>
                <a:lnTo>
                  <a:pt x="2506" y="8954"/>
                </a:lnTo>
                <a:lnTo>
                  <a:pt x="2409" y="8930"/>
                </a:lnTo>
                <a:lnTo>
                  <a:pt x="1460" y="8881"/>
                </a:lnTo>
                <a:lnTo>
                  <a:pt x="998" y="8808"/>
                </a:lnTo>
                <a:lnTo>
                  <a:pt x="754" y="8784"/>
                </a:lnTo>
                <a:lnTo>
                  <a:pt x="535" y="8711"/>
                </a:lnTo>
                <a:lnTo>
                  <a:pt x="535" y="8614"/>
                </a:lnTo>
                <a:lnTo>
                  <a:pt x="511" y="8492"/>
                </a:lnTo>
                <a:lnTo>
                  <a:pt x="462" y="8273"/>
                </a:lnTo>
                <a:lnTo>
                  <a:pt x="462" y="7908"/>
                </a:lnTo>
                <a:lnTo>
                  <a:pt x="462" y="7567"/>
                </a:lnTo>
                <a:lnTo>
                  <a:pt x="511" y="7105"/>
                </a:lnTo>
                <a:lnTo>
                  <a:pt x="535" y="6862"/>
                </a:lnTo>
                <a:lnTo>
                  <a:pt x="535" y="6740"/>
                </a:lnTo>
                <a:lnTo>
                  <a:pt x="511" y="6619"/>
                </a:lnTo>
                <a:lnTo>
                  <a:pt x="681" y="6570"/>
                </a:lnTo>
                <a:lnTo>
                  <a:pt x="1046" y="6497"/>
                </a:lnTo>
                <a:lnTo>
                  <a:pt x="949" y="6643"/>
                </a:lnTo>
                <a:lnTo>
                  <a:pt x="876" y="6789"/>
                </a:lnTo>
                <a:lnTo>
                  <a:pt x="754" y="7105"/>
                </a:lnTo>
                <a:lnTo>
                  <a:pt x="754" y="7203"/>
                </a:lnTo>
                <a:lnTo>
                  <a:pt x="779" y="7227"/>
                </a:lnTo>
                <a:lnTo>
                  <a:pt x="803" y="7276"/>
                </a:lnTo>
                <a:lnTo>
                  <a:pt x="876" y="7324"/>
                </a:lnTo>
                <a:lnTo>
                  <a:pt x="973" y="7324"/>
                </a:lnTo>
                <a:lnTo>
                  <a:pt x="1022" y="7300"/>
                </a:lnTo>
                <a:lnTo>
                  <a:pt x="1046" y="7276"/>
                </a:lnTo>
                <a:lnTo>
                  <a:pt x="1095" y="7203"/>
                </a:lnTo>
                <a:lnTo>
                  <a:pt x="1168" y="6984"/>
                </a:lnTo>
                <a:lnTo>
                  <a:pt x="1265" y="6765"/>
                </a:lnTo>
                <a:lnTo>
                  <a:pt x="1338" y="6619"/>
                </a:lnTo>
                <a:lnTo>
                  <a:pt x="1436" y="6448"/>
                </a:lnTo>
                <a:lnTo>
                  <a:pt x="1606" y="6424"/>
                </a:lnTo>
                <a:lnTo>
                  <a:pt x="1509" y="6570"/>
                </a:lnTo>
                <a:lnTo>
                  <a:pt x="1436" y="6740"/>
                </a:lnTo>
                <a:lnTo>
                  <a:pt x="1387" y="6911"/>
                </a:lnTo>
                <a:lnTo>
                  <a:pt x="1338" y="7057"/>
                </a:lnTo>
                <a:lnTo>
                  <a:pt x="1338" y="7105"/>
                </a:lnTo>
                <a:lnTo>
                  <a:pt x="1363" y="7154"/>
                </a:lnTo>
                <a:lnTo>
                  <a:pt x="1387" y="7203"/>
                </a:lnTo>
                <a:lnTo>
                  <a:pt x="1436" y="7251"/>
                </a:lnTo>
                <a:lnTo>
                  <a:pt x="1484" y="7276"/>
                </a:lnTo>
                <a:lnTo>
                  <a:pt x="1557" y="7276"/>
                </a:lnTo>
                <a:lnTo>
                  <a:pt x="1630" y="7227"/>
                </a:lnTo>
                <a:lnTo>
                  <a:pt x="1679" y="7178"/>
                </a:lnTo>
                <a:lnTo>
                  <a:pt x="1679" y="7154"/>
                </a:lnTo>
                <a:lnTo>
                  <a:pt x="1728" y="6935"/>
                </a:lnTo>
                <a:lnTo>
                  <a:pt x="1801" y="6716"/>
                </a:lnTo>
                <a:lnTo>
                  <a:pt x="1898" y="6570"/>
                </a:lnTo>
                <a:lnTo>
                  <a:pt x="1947" y="6424"/>
                </a:lnTo>
                <a:lnTo>
                  <a:pt x="2093" y="6424"/>
                </a:lnTo>
                <a:lnTo>
                  <a:pt x="2044" y="6546"/>
                </a:lnTo>
                <a:lnTo>
                  <a:pt x="1947" y="6813"/>
                </a:lnTo>
                <a:lnTo>
                  <a:pt x="1922" y="6935"/>
                </a:lnTo>
                <a:lnTo>
                  <a:pt x="1898" y="7057"/>
                </a:lnTo>
                <a:lnTo>
                  <a:pt x="1922" y="7105"/>
                </a:lnTo>
                <a:lnTo>
                  <a:pt x="1947" y="7154"/>
                </a:lnTo>
                <a:lnTo>
                  <a:pt x="2020" y="7203"/>
                </a:lnTo>
                <a:lnTo>
                  <a:pt x="2117" y="7203"/>
                </a:lnTo>
                <a:lnTo>
                  <a:pt x="2166" y="7178"/>
                </a:lnTo>
                <a:lnTo>
                  <a:pt x="2190" y="7130"/>
                </a:lnTo>
                <a:lnTo>
                  <a:pt x="2239" y="6935"/>
                </a:lnTo>
                <a:lnTo>
                  <a:pt x="2287" y="6716"/>
                </a:lnTo>
                <a:lnTo>
                  <a:pt x="2336" y="6546"/>
                </a:lnTo>
                <a:lnTo>
                  <a:pt x="2360" y="6400"/>
                </a:lnTo>
                <a:lnTo>
                  <a:pt x="2482" y="6375"/>
                </a:lnTo>
                <a:lnTo>
                  <a:pt x="2531" y="6351"/>
                </a:lnTo>
                <a:lnTo>
                  <a:pt x="2579" y="6302"/>
                </a:lnTo>
                <a:lnTo>
                  <a:pt x="2604" y="6254"/>
                </a:lnTo>
                <a:lnTo>
                  <a:pt x="2604" y="6205"/>
                </a:lnTo>
                <a:lnTo>
                  <a:pt x="2652" y="6132"/>
                </a:lnTo>
                <a:lnTo>
                  <a:pt x="2677" y="6059"/>
                </a:lnTo>
                <a:lnTo>
                  <a:pt x="2677" y="5913"/>
                </a:lnTo>
                <a:lnTo>
                  <a:pt x="2701" y="5767"/>
                </a:lnTo>
                <a:lnTo>
                  <a:pt x="2798" y="5499"/>
                </a:lnTo>
                <a:lnTo>
                  <a:pt x="2993" y="4964"/>
                </a:lnTo>
                <a:lnTo>
                  <a:pt x="3090" y="4891"/>
                </a:lnTo>
                <a:lnTo>
                  <a:pt x="3139" y="4794"/>
                </a:lnTo>
                <a:lnTo>
                  <a:pt x="3139" y="4745"/>
                </a:lnTo>
                <a:lnTo>
                  <a:pt x="3139" y="4696"/>
                </a:lnTo>
                <a:lnTo>
                  <a:pt x="3115" y="4648"/>
                </a:lnTo>
                <a:lnTo>
                  <a:pt x="3066" y="4575"/>
                </a:lnTo>
                <a:lnTo>
                  <a:pt x="2750" y="4234"/>
                </a:lnTo>
                <a:lnTo>
                  <a:pt x="2433" y="3893"/>
                </a:lnTo>
                <a:lnTo>
                  <a:pt x="2117" y="3528"/>
                </a:lnTo>
                <a:lnTo>
                  <a:pt x="1801" y="3188"/>
                </a:lnTo>
                <a:lnTo>
                  <a:pt x="1971" y="3042"/>
                </a:lnTo>
                <a:lnTo>
                  <a:pt x="2141" y="2871"/>
                </a:lnTo>
                <a:lnTo>
                  <a:pt x="2433" y="2506"/>
                </a:lnTo>
                <a:lnTo>
                  <a:pt x="2604" y="2336"/>
                </a:lnTo>
                <a:lnTo>
                  <a:pt x="2774" y="2166"/>
                </a:lnTo>
                <a:lnTo>
                  <a:pt x="2944" y="2044"/>
                </a:lnTo>
                <a:lnTo>
                  <a:pt x="3163" y="1947"/>
                </a:lnTo>
                <a:lnTo>
                  <a:pt x="3236" y="1922"/>
                </a:lnTo>
                <a:lnTo>
                  <a:pt x="3261" y="1922"/>
                </a:lnTo>
                <a:lnTo>
                  <a:pt x="3115" y="2020"/>
                </a:lnTo>
                <a:lnTo>
                  <a:pt x="2993" y="2117"/>
                </a:lnTo>
                <a:lnTo>
                  <a:pt x="2847" y="2263"/>
                </a:lnTo>
                <a:lnTo>
                  <a:pt x="2725" y="2409"/>
                </a:lnTo>
                <a:lnTo>
                  <a:pt x="2701" y="2506"/>
                </a:lnTo>
                <a:lnTo>
                  <a:pt x="2701" y="2579"/>
                </a:lnTo>
                <a:lnTo>
                  <a:pt x="2701" y="2652"/>
                </a:lnTo>
                <a:lnTo>
                  <a:pt x="2750" y="2701"/>
                </a:lnTo>
                <a:lnTo>
                  <a:pt x="2798" y="2725"/>
                </a:lnTo>
                <a:lnTo>
                  <a:pt x="2871" y="2725"/>
                </a:lnTo>
                <a:lnTo>
                  <a:pt x="2944" y="2677"/>
                </a:lnTo>
                <a:lnTo>
                  <a:pt x="2993" y="2628"/>
                </a:lnTo>
                <a:lnTo>
                  <a:pt x="3090" y="2506"/>
                </a:lnTo>
                <a:lnTo>
                  <a:pt x="3212" y="2360"/>
                </a:lnTo>
                <a:lnTo>
                  <a:pt x="3358" y="2239"/>
                </a:lnTo>
                <a:lnTo>
                  <a:pt x="3553" y="2117"/>
                </a:lnTo>
                <a:lnTo>
                  <a:pt x="3626" y="2166"/>
                </a:lnTo>
                <a:lnTo>
                  <a:pt x="3504" y="2263"/>
                </a:lnTo>
                <a:lnTo>
                  <a:pt x="3407" y="2336"/>
                </a:lnTo>
                <a:lnTo>
                  <a:pt x="3285" y="2458"/>
                </a:lnTo>
                <a:lnTo>
                  <a:pt x="3188" y="2579"/>
                </a:lnTo>
                <a:lnTo>
                  <a:pt x="3115" y="2725"/>
                </a:lnTo>
                <a:lnTo>
                  <a:pt x="3090" y="2798"/>
                </a:lnTo>
                <a:lnTo>
                  <a:pt x="3090" y="2871"/>
                </a:lnTo>
                <a:lnTo>
                  <a:pt x="3115" y="2920"/>
                </a:lnTo>
                <a:lnTo>
                  <a:pt x="3139" y="2944"/>
                </a:lnTo>
                <a:lnTo>
                  <a:pt x="3212" y="2969"/>
                </a:lnTo>
                <a:lnTo>
                  <a:pt x="3285" y="2969"/>
                </a:lnTo>
                <a:lnTo>
                  <a:pt x="3358" y="2944"/>
                </a:lnTo>
                <a:lnTo>
                  <a:pt x="3431" y="2847"/>
                </a:lnTo>
                <a:lnTo>
                  <a:pt x="3480" y="2750"/>
                </a:lnTo>
                <a:lnTo>
                  <a:pt x="3577" y="2652"/>
                </a:lnTo>
                <a:lnTo>
                  <a:pt x="3674" y="2555"/>
                </a:lnTo>
                <a:lnTo>
                  <a:pt x="3869" y="2360"/>
                </a:lnTo>
                <a:lnTo>
                  <a:pt x="3966" y="2433"/>
                </a:lnTo>
                <a:lnTo>
                  <a:pt x="4112" y="2506"/>
                </a:lnTo>
                <a:lnTo>
                  <a:pt x="3893" y="2628"/>
                </a:lnTo>
                <a:lnTo>
                  <a:pt x="3699" y="2750"/>
                </a:lnTo>
                <a:lnTo>
                  <a:pt x="3553" y="2871"/>
                </a:lnTo>
                <a:lnTo>
                  <a:pt x="3407" y="3017"/>
                </a:lnTo>
                <a:lnTo>
                  <a:pt x="3334" y="3115"/>
                </a:lnTo>
                <a:lnTo>
                  <a:pt x="3309" y="3188"/>
                </a:lnTo>
                <a:lnTo>
                  <a:pt x="3309" y="3285"/>
                </a:lnTo>
                <a:lnTo>
                  <a:pt x="3334" y="3382"/>
                </a:lnTo>
                <a:lnTo>
                  <a:pt x="3382" y="3431"/>
                </a:lnTo>
                <a:lnTo>
                  <a:pt x="3455" y="3455"/>
                </a:lnTo>
                <a:lnTo>
                  <a:pt x="3528" y="3431"/>
                </a:lnTo>
                <a:lnTo>
                  <a:pt x="3577" y="3382"/>
                </a:lnTo>
                <a:lnTo>
                  <a:pt x="3674" y="3261"/>
                </a:lnTo>
                <a:lnTo>
                  <a:pt x="3747" y="3139"/>
                </a:lnTo>
                <a:lnTo>
                  <a:pt x="3869" y="3042"/>
                </a:lnTo>
                <a:lnTo>
                  <a:pt x="3991" y="2969"/>
                </a:lnTo>
                <a:lnTo>
                  <a:pt x="4185" y="2847"/>
                </a:lnTo>
                <a:lnTo>
                  <a:pt x="4380" y="2701"/>
                </a:lnTo>
                <a:lnTo>
                  <a:pt x="4623" y="2871"/>
                </a:lnTo>
                <a:lnTo>
                  <a:pt x="4356" y="3066"/>
                </a:lnTo>
                <a:lnTo>
                  <a:pt x="4234" y="3139"/>
                </a:lnTo>
                <a:lnTo>
                  <a:pt x="4088" y="3261"/>
                </a:lnTo>
                <a:lnTo>
                  <a:pt x="3966" y="3382"/>
                </a:lnTo>
                <a:lnTo>
                  <a:pt x="3942" y="3455"/>
                </a:lnTo>
                <a:lnTo>
                  <a:pt x="3918" y="3528"/>
                </a:lnTo>
                <a:lnTo>
                  <a:pt x="3942" y="3577"/>
                </a:lnTo>
                <a:lnTo>
                  <a:pt x="3966" y="3601"/>
                </a:lnTo>
                <a:lnTo>
                  <a:pt x="4015" y="3626"/>
                </a:lnTo>
                <a:lnTo>
                  <a:pt x="4064" y="3626"/>
                </a:lnTo>
                <a:lnTo>
                  <a:pt x="4112" y="3601"/>
                </a:lnTo>
                <a:lnTo>
                  <a:pt x="4161" y="3553"/>
                </a:lnTo>
                <a:lnTo>
                  <a:pt x="4258" y="3480"/>
                </a:lnTo>
                <a:lnTo>
                  <a:pt x="4380" y="3358"/>
                </a:lnTo>
                <a:lnTo>
                  <a:pt x="4526" y="3261"/>
                </a:lnTo>
                <a:lnTo>
                  <a:pt x="4842" y="3042"/>
                </a:lnTo>
                <a:lnTo>
                  <a:pt x="4891" y="3066"/>
                </a:lnTo>
                <a:lnTo>
                  <a:pt x="4964" y="3090"/>
                </a:lnTo>
                <a:lnTo>
                  <a:pt x="5037" y="3090"/>
                </a:lnTo>
                <a:lnTo>
                  <a:pt x="5110" y="3042"/>
                </a:lnTo>
                <a:lnTo>
                  <a:pt x="5159" y="2993"/>
                </a:lnTo>
                <a:lnTo>
                  <a:pt x="5378" y="2896"/>
                </a:lnTo>
                <a:lnTo>
                  <a:pt x="5645" y="2798"/>
                </a:lnTo>
                <a:lnTo>
                  <a:pt x="6156" y="2652"/>
                </a:lnTo>
                <a:lnTo>
                  <a:pt x="6229" y="2604"/>
                </a:lnTo>
                <a:lnTo>
                  <a:pt x="6278" y="2531"/>
                </a:lnTo>
                <a:lnTo>
                  <a:pt x="6302" y="2506"/>
                </a:lnTo>
                <a:lnTo>
                  <a:pt x="6351" y="2360"/>
                </a:lnTo>
                <a:lnTo>
                  <a:pt x="6400" y="2214"/>
                </a:lnTo>
                <a:lnTo>
                  <a:pt x="6424" y="1922"/>
                </a:lnTo>
                <a:lnTo>
                  <a:pt x="6473" y="1314"/>
                </a:lnTo>
                <a:lnTo>
                  <a:pt x="6546" y="876"/>
                </a:lnTo>
                <a:lnTo>
                  <a:pt x="6570" y="633"/>
                </a:lnTo>
                <a:lnTo>
                  <a:pt x="6570" y="535"/>
                </a:lnTo>
                <a:lnTo>
                  <a:pt x="6570" y="414"/>
                </a:lnTo>
                <a:close/>
                <a:moveTo>
                  <a:pt x="17519" y="12093"/>
                </a:moveTo>
                <a:lnTo>
                  <a:pt x="17544" y="12142"/>
                </a:lnTo>
                <a:lnTo>
                  <a:pt x="17592" y="12191"/>
                </a:lnTo>
                <a:lnTo>
                  <a:pt x="17665" y="12215"/>
                </a:lnTo>
                <a:lnTo>
                  <a:pt x="17738" y="12215"/>
                </a:lnTo>
                <a:lnTo>
                  <a:pt x="18030" y="12239"/>
                </a:lnTo>
                <a:lnTo>
                  <a:pt x="18322" y="12312"/>
                </a:lnTo>
                <a:lnTo>
                  <a:pt x="18590" y="12434"/>
                </a:lnTo>
                <a:lnTo>
                  <a:pt x="18712" y="12507"/>
                </a:lnTo>
                <a:lnTo>
                  <a:pt x="18809" y="12604"/>
                </a:lnTo>
                <a:lnTo>
                  <a:pt x="18906" y="12702"/>
                </a:lnTo>
                <a:lnTo>
                  <a:pt x="18979" y="12799"/>
                </a:lnTo>
                <a:lnTo>
                  <a:pt x="19052" y="12921"/>
                </a:lnTo>
                <a:lnTo>
                  <a:pt x="19101" y="13042"/>
                </a:lnTo>
                <a:lnTo>
                  <a:pt x="19125" y="13188"/>
                </a:lnTo>
                <a:lnTo>
                  <a:pt x="19150" y="13334"/>
                </a:lnTo>
                <a:lnTo>
                  <a:pt x="19150" y="13480"/>
                </a:lnTo>
                <a:lnTo>
                  <a:pt x="19125" y="13651"/>
                </a:lnTo>
                <a:lnTo>
                  <a:pt x="19052" y="13870"/>
                </a:lnTo>
                <a:lnTo>
                  <a:pt x="18955" y="14089"/>
                </a:lnTo>
                <a:lnTo>
                  <a:pt x="18809" y="14283"/>
                </a:lnTo>
                <a:lnTo>
                  <a:pt x="18663" y="14454"/>
                </a:lnTo>
                <a:lnTo>
                  <a:pt x="18493" y="14624"/>
                </a:lnTo>
                <a:lnTo>
                  <a:pt x="18298" y="14770"/>
                </a:lnTo>
                <a:lnTo>
                  <a:pt x="18103" y="14867"/>
                </a:lnTo>
                <a:lnTo>
                  <a:pt x="17884" y="14965"/>
                </a:lnTo>
                <a:lnTo>
                  <a:pt x="17738" y="14989"/>
                </a:lnTo>
                <a:lnTo>
                  <a:pt x="17446" y="14989"/>
                </a:lnTo>
                <a:lnTo>
                  <a:pt x="17300" y="14965"/>
                </a:lnTo>
                <a:lnTo>
                  <a:pt x="17154" y="14916"/>
                </a:lnTo>
                <a:lnTo>
                  <a:pt x="17033" y="14843"/>
                </a:lnTo>
                <a:lnTo>
                  <a:pt x="16911" y="14746"/>
                </a:lnTo>
                <a:lnTo>
                  <a:pt x="16814" y="14648"/>
                </a:lnTo>
                <a:lnTo>
                  <a:pt x="16619" y="14429"/>
                </a:lnTo>
                <a:lnTo>
                  <a:pt x="16449" y="14186"/>
                </a:lnTo>
                <a:lnTo>
                  <a:pt x="16351" y="13894"/>
                </a:lnTo>
                <a:lnTo>
                  <a:pt x="16303" y="13626"/>
                </a:lnTo>
                <a:lnTo>
                  <a:pt x="16303" y="13456"/>
                </a:lnTo>
                <a:lnTo>
                  <a:pt x="16303" y="13286"/>
                </a:lnTo>
                <a:lnTo>
                  <a:pt x="16351" y="13115"/>
                </a:lnTo>
                <a:lnTo>
                  <a:pt x="16424" y="12969"/>
                </a:lnTo>
                <a:lnTo>
                  <a:pt x="16497" y="12823"/>
                </a:lnTo>
                <a:lnTo>
                  <a:pt x="16595" y="12677"/>
                </a:lnTo>
                <a:lnTo>
                  <a:pt x="16692" y="12556"/>
                </a:lnTo>
                <a:lnTo>
                  <a:pt x="16814" y="12434"/>
                </a:lnTo>
                <a:lnTo>
                  <a:pt x="16960" y="12312"/>
                </a:lnTo>
                <a:lnTo>
                  <a:pt x="17130" y="12215"/>
                </a:lnTo>
                <a:lnTo>
                  <a:pt x="17300" y="12142"/>
                </a:lnTo>
                <a:lnTo>
                  <a:pt x="17495" y="12093"/>
                </a:lnTo>
                <a:close/>
                <a:moveTo>
                  <a:pt x="7008" y="0"/>
                </a:moveTo>
                <a:lnTo>
                  <a:pt x="6692" y="24"/>
                </a:lnTo>
                <a:lnTo>
                  <a:pt x="6521" y="73"/>
                </a:lnTo>
                <a:lnTo>
                  <a:pt x="6375" y="122"/>
                </a:lnTo>
                <a:lnTo>
                  <a:pt x="6327" y="146"/>
                </a:lnTo>
                <a:lnTo>
                  <a:pt x="6302" y="170"/>
                </a:lnTo>
                <a:lnTo>
                  <a:pt x="6278" y="219"/>
                </a:lnTo>
                <a:lnTo>
                  <a:pt x="6278" y="268"/>
                </a:lnTo>
                <a:lnTo>
                  <a:pt x="6205" y="365"/>
                </a:lnTo>
                <a:lnTo>
                  <a:pt x="6156" y="462"/>
                </a:lnTo>
                <a:lnTo>
                  <a:pt x="6108" y="608"/>
                </a:lnTo>
                <a:lnTo>
                  <a:pt x="6083" y="730"/>
                </a:lnTo>
                <a:lnTo>
                  <a:pt x="6035" y="1265"/>
                </a:lnTo>
                <a:lnTo>
                  <a:pt x="5937" y="1776"/>
                </a:lnTo>
                <a:lnTo>
                  <a:pt x="5913" y="2020"/>
                </a:lnTo>
                <a:lnTo>
                  <a:pt x="5913" y="2287"/>
                </a:lnTo>
                <a:lnTo>
                  <a:pt x="5670" y="2360"/>
                </a:lnTo>
                <a:lnTo>
                  <a:pt x="5451" y="2458"/>
                </a:lnTo>
                <a:lnTo>
                  <a:pt x="4988" y="2677"/>
                </a:lnTo>
                <a:lnTo>
                  <a:pt x="4161" y="2093"/>
                </a:lnTo>
                <a:lnTo>
                  <a:pt x="3966" y="1947"/>
                </a:lnTo>
                <a:lnTo>
                  <a:pt x="3723" y="1776"/>
                </a:lnTo>
                <a:lnTo>
                  <a:pt x="3601" y="1703"/>
                </a:lnTo>
                <a:lnTo>
                  <a:pt x="3480" y="1630"/>
                </a:lnTo>
                <a:lnTo>
                  <a:pt x="3334" y="1606"/>
                </a:lnTo>
                <a:lnTo>
                  <a:pt x="3236" y="1606"/>
                </a:lnTo>
                <a:lnTo>
                  <a:pt x="3163" y="1557"/>
                </a:lnTo>
                <a:lnTo>
                  <a:pt x="3042" y="1557"/>
                </a:lnTo>
                <a:lnTo>
                  <a:pt x="2944" y="1606"/>
                </a:lnTo>
                <a:lnTo>
                  <a:pt x="2823" y="1679"/>
                </a:lnTo>
                <a:lnTo>
                  <a:pt x="2604" y="1825"/>
                </a:lnTo>
                <a:lnTo>
                  <a:pt x="2409" y="1995"/>
                </a:lnTo>
                <a:lnTo>
                  <a:pt x="2239" y="2190"/>
                </a:lnTo>
                <a:lnTo>
                  <a:pt x="1849" y="2604"/>
                </a:lnTo>
                <a:lnTo>
                  <a:pt x="1655" y="2798"/>
                </a:lnTo>
                <a:lnTo>
                  <a:pt x="1484" y="3042"/>
                </a:lnTo>
                <a:lnTo>
                  <a:pt x="1436" y="3066"/>
                </a:lnTo>
                <a:lnTo>
                  <a:pt x="1387" y="3115"/>
                </a:lnTo>
                <a:lnTo>
                  <a:pt x="1363" y="3163"/>
                </a:lnTo>
                <a:lnTo>
                  <a:pt x="1387" y="3236"/>
                </a:lnTo>
                <a:lnTo>
                  <a:pt x="1509" y="3455"/>
                </a:lnTo>
                <a:lnTo>
                  <a:pt x="1655" y="3650"/>
                </a:lnTo>
                <a:lnTo>
                  <a:pt x="1971" y="4039"/>
                </a:lnTo>
                <a:lnTo>
                  <a:pt x="2287" y="4477"/>
                </a:lnTo>
                <a:lnTo>
                  <a:pt x="2482" y="4672"/>
                </a:lnTo>
                <a:lnTo>
                  <a:pt x="2652" y="4867"/>
                </a:lnTo>
                <a:lnTo>
                  <a:pt x="2531" y="5061"/>
                </a:lnTo>
                <a:lnTo>
                  <a:pt x="2433" y="5280"/>
                </a:lnTo>
                <a:lnTo>
                  <a:pt x="2312" y="5597"/>
                </a:lnTo>
                <a:lnTo>
                  <a:pt x="2263" y="5791"/>
                </a:lnTo>
                <a:lnTo>
                  <a:pt x="2263" y="5962"/>
                </a:lnTo>
                <a:lnTo>
                  <a:pt x="1995" y="5962"/>
                </a:lnTo>
                <a:lnTo>
                  <a:pt x="1703" y="5986"/>
                </a:lnTo>
                <a:lnTo>
                  <a:pt x="1192" y="6083"/>
                </a:lnTo>
                <a:lnTo>
                  <a:pt x="973" y="6108"/>
                </a:lnTo>
                <a:lnTo>
                  <a:pt x="706" y="6181"/>
                </a:lnTo>
                <a:lnTo>
                  <a:pt x="584" y="6229"/>
                </a:lnTo>
                <a:lnTo>
                  <a:pt x="462" y="6278"/>
                </a:lnTo>
                <a:lnTo>
                  <a:pt x="365" y="6351"/>
                </a:lnTo>
                <a:lnTo>
                  <a:pt x="292" y="6424"/>
                </a:lnTo>
                <a:lnTo>
                  <a:pt x="243" y="6448"/>
                </a:lnTo>
                <a:lnTo>
                  <a:pt x="195" y="6473"/>
                </a:lnTo>
                <a:lnTo>
                  <a:pt x="146" y="6570"/>
                </a:lnTo>
                <a:lnTo>
                  <a:pt x="97" y="6692"/>
                </a:lnTo>
                <a:lnTo>
                  <a:pt x="73" y="6935"/>
                </a:lnTo>
                <a:lnTo>
                  <a:pt x="0" y="7738"/>
                </a:lnTo>
                <a:lnTo>
                  <a:pt x="0" y="8005"/>
                </a:lnTo>
                <a:lnTo>
                  <a:pt x="0" y="8346"/>
                </a:lnTo>
                <a:lnTo>
                  <a:pt x="24" y="8492"/>
                </a:lnTo>
                <a:lnTo>
                  <a:pt x="73" y="8638"/>
                </a:lnTo>
                <a:lnTo>
                  <a:pt x="122" y="8760"/>
                </a:lnTo>
                <a:lnTo>
                  <a:pt x="243" y="8833"/>
                </a:lnTo>
                <a:lnTo>
                  <a:pt x="219" y="8906"/>
                </a:lnTo>
                <a:lnTo>
                  <a:pt x="243" y="8954"/>
                </a:lnTo>
                <a:lnTo>
                  <a:pt x="268" y="9003"/>
                </a:lnTo>
                <a:lnTo>
                  <a:pt x="316" y="9027"/>
                </a:lnTo>
                <a:lnTo>
                  <a:pt x="560" y="9125"/>
                </a:lnTo>
                <a:lnTo>
                  <a:pt x="779" y="9198"/>
                </a:lnTo>
                <a:lnTo>
                  <a:pt x="1046" y="9246"/>
                </a:lnTo>
                <a:lnTo>
                  <a:pt x="1290" y="9271"/>
                </a:lnTo>
                <a:lnTo>
                  <a:pt x="1801" y="9344"/>
                </a:lnTo>
                <a:lnTo>
                  <a:pt x="2312" y="9368"/>
                </a:lnTo>
                <a:lnTo>
                  <a:pt x="2385" y="9538"/>
                </a:lnTo>
                <a:lnTo>
                  <a:pt x="2458" y="9660"/>
                </a:lnTo>
                <a:lnTo>
                  <a:pt x="2628" y="9952"/>
                </a:lnTo>
                <a:lnTo>
                  <a:pt x="2847" y="10195"/>
                </a:lnTo>
                <a:lnTo>
                  <a:pt x="2652" y="10366"/>
                </a:lnTo>
                <a:lnTo>
                  <a:pt x="2506" y="10560"/>
                </a:lnTo>
                <a:lnTo>
                  <a:pt x="2190" y="10925"/>
                </a:lnTo>
                <a:lnTo>
                  <a:pt x="1849" y="11363"/>
                </a:lnTo>
                <a:lnTo>
                  <a:pt x="1679" y="11558"/>
                </a:lnTo>
                <a:lnTo>
                  <a:pt x="1630" y="11680"/>
                </a:lnTo>
                <a:lnTo>
                  <a:pt x="1582" y="11777"/>
                </a:lnTo>
                <a:lnTo>
                  <a:pt x="1582" y="11850"/>
                </a:lnTo>
                <a:lnTo>
                  <a:pt x="1606" y="11923"/>
                </a:lnTo>
                <a:lnTo>
                  <a:pt x="1606" y="12045"/>
                </a:lnTo>
                <a:lnTo>
                  <a:pt x="1630" y="12166"/>
                </a:lnTo>
                <a:lnTo>
                  <a:pt x="1679" y="12264"/>
                </a:lnTo>
                <a:lnTo>
                  <a:pt x="1752" y="12385"/>
                </a:lnTo>
                <a:lnTo>
                  <a:pt x="1922" y="12604"/>
                </a:lnTo>
                <a:lnTo>
                  <a:pt x="2093" y="12775"/>
                </a:lnTo>
                <a:lnTo>
                  <a:pt x="2312" y="13018"/>
                </a:lnTo>
                <a:lnTo>
                  <a:pt x="2531" y="13237"/>
                </a:lnTo>
                <a:lnTo>
                  <a:pt x="2798" y="13456"/>
                </a:lnTo>
                <a:lnTo>
                  <a:pt x="3042" y="13651"/>
                </a:lnTo>
                <a:lnTo>
                  <a:pt x="3090" y="13699"/>
                </a:lnTo>
                <a:lnTo>
                  <a:pt x="3139" y="13699"/>
                </a:lnTo>
                <a:lnTo>
                  <a:pt x="3236" y="13675"/>
                </a:lnTo>
                <a:lnTo>
                  <a:pt x="3358" y="13699"/>
                </a:lnTo>
                <a:lnTo>
                  <a:pt x="3455" y="13675"/>
                </a:lnTo>
                <a:lnTo>
                  <a:pt x="3577" y="13651"/>
                </a:lnTo>
                <a:lnTo>
                  <a:pt x="3699" y="13602"/>
                </a:lnTo>
                <a:lnTo>
                  <a:pt x="3918" y="13456"/>
                </a:lnTo>
                <a:lnTo>
                  <a:pt x="4088" y="13334"/>
                </a:lnTo>
                <a:lnTo>
                  <a:pt x="4331" y="13140"/>
                </a:lnTo>
                <a:lnTo>
                  <a:pt x="4575" y="12921"/>
                </a:lnTo>
                <a:lnTo>
                  <a:pt x="5013" y="12434"/>
                </a:lnTo>
                <a:lnTo>
                  <a:pt x="5110" y="12531"/>
                </a:lnTo>
                <a:lnTo>
                  <a:pt x="5232" y="12580"/>
                </a:lnTo>
                <a:lnTo>
                  <a:pt x="5451" y="12677"/>
                </a:lnTo>
                <a:lnTo>
                  <a:pt x="5767" y="12823"/>
                </a:lnTo>
                <a:lnTo>
                  <a:pt x="5937" y="12872"/>
                </a:lnTo>
                <a:lnTo>
                  <a:pt x="6108" y="12896"/>
                </a:lnTo>
                <a:lnTo>
                  <a:pt x="6156" y="13091"/>
                </a:lnTo>
                <a:lnTo>
                  <a:pt x="6181" y="13261"/>
                </a:lnTo>
                <a:lnTo>
                  <a:pt x="6254" y="13651"/>
                </a:lnTo>
                <a:lnTo>
                  <a:pt x="6302" y="14040"/>
                </a:lnTo>
                <a:lnTo>
                  <a:pt x="6302" y="14259"/>
                </a:lnTo>
                <a:lnTo>
                  <a:pt x="6302" y="14502"/>
                </a:lnTo>
                <a:lnTo>
                  <a:pt x="6327" y="14600"/>
                </a:lnTo>
                <a:lnTo>
                  <a:pt x="6351" y="14721"/>
                </a:lnTo>
                <a:lnTo>
                  <a:pt x="6400" y="14794"/>
                </a:lnTo>
                <a:lnTo>
                  <a:pt x="6473" y="14867"/>
                </a:lnTo>
                <a:lnTo>
                  <a:pt x="6497" y="14892"/>
                </a:lnTo>
                <a:lnTo>
                  <a:pt x="6521" y="14940"/>
                </a:lnTo>
                <a:lnTo>
                  <a:pt x="6619" y="14989"/>
                </a:lnTo>
                <a:lnTo>
                  <a:pt x="6716" y="15038"/>
                </a:lnTo>
                <a:lnTo>
                  <a:pt x="6838" y="15062"/>
                </a:lnTo>
                <a:lnTo>
                  <a:pt x="6959" y="15086"/>
                </a:lnTo>
                <a:lnTo>
                  <a:pt x="7203" y="15086"/>
                </a:lnTo>
                <a:lnTo>
                  <a:pt x="7421" y="15062"/>
                </a:lnTo>
                <a:lnTo>
                  <a:pt x="8030" y="15038"/>
                </a:lnTo>
                <a:lnTo>
                  <a:pt x="8638" y="15038"/>
                </a:lnTo>
                <a:lnTo>
                  <a:pt x="8735" y="15013"/>
                </a:lnTo>
                <a:lnTo>
                  <a:pt x="8808" y="14965"/>
                </a:lnTo>
                <a:lnTo>
                  <a:pt x="8857" y="14867"/>
                </a:lnTo>
                <a:lnTo>
                  <a:pt x="8881" y="14794"/>
                </a:lnTo>
                <a:lnTo>
                  <a:pt x="8906" y="14770"/>
                </a:lnTo>
                <a:lnTo>
                  <a:pt x="8979" y="14673"/>
                </a:lnTo>
                <a:lnTo>
                  <a:pt x="9027" y="14551"/>
                </a:lnTo>
                <a:lnTo>
                  <a:pt x="9100" y="14283"/>
                </a:lnTo>
                <a:lnTo>
                  <a:pt x="9149" y="13772"/>
                </a:lnTo>
                <a:lnTo>
                  <a:pt x="9222" y="13286"/>
                </a:lnTo>
                <a:lnTo>
                  <a:pt x="9246" y="13042"/>
                </a:lnTo>
                <a:lnTo>
                  <a:pt x="9246" y="12799"/>
                </a:lnTo>
                <a:lnTo>
                  <a:pt x="9514" y="12799"/>
                </a:lnTo>
                <a:lnTo>
                  <a:pt x="9757" y="12726"/>
                </a:lnTo>
                <a:lnTo>
                  <a:pt x="10001" y="12629"/>
                </a:lnTo>
                <a:lnTo>
                  <a:pt x="10122" y="12556"/>
                </a:lnTo>
                <a:lnTo>
                  <a:pt x="10220" y="12483"/>
                </a:lnTo>
                <a:lnTo>
                  <a:pt x="10341" y="12604"/>
                </a:lnTo>
                <a:lnTo>
                  <a:pt x="10487" y="12726"/>
                </a:lnTo>
                <a:lnTo>
                  <a:pt x="10779" y="12945"/>
                </a:lnTo>
                <a:lnTo>
                  <a:pt x="11290" y="13310"/>
                </a:lnTo>
                <a:lnTo>
                  <a:pt x="11826" y="13675"/>
                </a:lnTo>
                <a:lnTo>
                  <a:pt x="11874" y="13699"/>
                </a:lnTo>
                <a:lnTo>
                  <a:pt x="11947" y="13724"/>
                </a:lnTo>
                <a:lnTo>
                  <a:pt x="11996" y="13699"/>
                </a:lnTo>
                <a:lnTo>
                  <a:pt x="12045" y="13675"/>
                </a:lnTo>
                <a:lnTo>
                  <a:pt x="12142" y="13602"/>
                </a:lnTo>
                <a:lnTo>
                  <a:pt x="12166" y="13480"/>
                </a:lnTo>
                <a:lnTo>
                  <a:pt x="12361" y="13334"/>
                </a:lnTo>
                <a:lnTo>
                  <a:pt x="12531" y="13164"/>
                </a:lnTo>
                <a:lnTo>
                  <a:pt x="12872" y="12799"/>
                </a:lnTo>
                <a:lnTo>
                  <a:pt x="13286" y="12385"/>
                </a:lnTo>
                <a:lnTo>
                  <a:pt x="13480" y="12166"/>
                </a:lnTo>
                <a:lnTo>
                  <a:pt x="13675" y="11947"/>
                </a:lnTo>
                <a:lnTo>
                  <a:pt x="13699" y="11874"/>
                </a:lnTo>
                <a:lnTo>
                  <a:pt x="13699" y="11801"/>
                </a:lnTo>
                <a:lnTo>
                  <a:pt x="13724" y="11704"/>
                </a:lnTo>
                <a:lnTo>
                  <a:pt x="13699" y="11607"/>
                </a:lnTo>
                <a:lnTo>
                  <a:pt x="13553" y="11363"/>
                </a:lnTo>
                <a:lnTo>
                  <a:pt x="13407" y="11120"/>
                </a:lnTo>
                <a:lnTo>
                  <a:pt x="13067" y="10682"/>
                </a:lnTo>
                <a:lnTo>
                  <a:pt x="12945" y="10512"/>
                </a:lnTo>
                <a:lnTo>
                  <a:pt x="12799" y="10341"/>
                </a:lnTo>
                <a:lnTo>
                  <a:pt x="12629" y="10195"/>
                </a:lnTo>
                <a:lnTo>
                  <a:pt x="12458" y="10074"/>
                </a:lnTo>
                <a:lnTo>
                  <a:pt x="12604" y="9855"/>
                </a:lnTo>
                <a:lnTo>
                  <a:pt x="12750" y="9611"/>
                </a:lnTo>
                <a:lnTo>
                  <a:pt x="12823" y="9368"/>
                </a:lnTo>
                <a:lnTo>
                  <a:pt x="12872" y="9125"/>
                </a:lnTo>
                <a:lnTo>
                  <a:pt x="12994" y="9149"/>
                </a:lnTo>
                <a:lnTo>
                  <a:pt x="13091" y="9173"/>
                </a:lnTo>
                <a:lnTo>
                  <a:pt x="13334" y="9173"/>
                </a:lnTo>
                <a:lnTo>
                  <a:pt x="13797" y="9149"/>
                </a:lnTo>
                <a:lnTo>
                  <a:pt x="14283" y="9125"/>
                </a:lnTo>
                <a:lnTo>
                  <a:pt x="14794" y="9076"/>
                </a:lnTo>
                <a:lnTo>
                  <a:pt x="14867" y="9052"/>
                </a:lnTo>
                <a:lnTo>
                  <a:pt x="14916" y="9003"/>
                </a:lnTo>
                <a:lnTo>
                  <a:pt x="14940" y="8954"/>
                </a:lnTo>
                <a:lnTo>
                  <a:pt x="14965" y="8906"/>
                </a:lnTo>
                <a:lnTo>
                  <a:pt x="15038" y="8881"/>
                </a:lnTo>
                <a:lnTo>
                  <a:pt x="15086" y="8833"/>
                </a:lnTo>
                <a:lnTo>
                  <a:pt x="15135" y="8760"/>
                </a:lnTo>
                <a:lnTo>
                  <a:pt x="15135" y="8687"/>
                </a:lnTo>
                <a:lnTo>
                  <a:pt x="15135" y="7689"/>
                </a:lnTo>
                <a:lnTo>
                  <a:pt x="15135" y="7203"/>
                </a:lnTo>
                <a:lnTo>
                  <a:pt x="15086" y="6716"/>
                </a:lnTo>
                <a:lnTo>
                  <a:pt x="15062" y="6643"/>
                </a:lnTo>
                <a:lnTo>
                  <a:pt x="15013" y="6570"/>
                </a:lnTo>
                <a:lnTo>
                  <a:pt x="14940" y="6546"/>
                </a:lnTo>
                <a:lnTo>
                  <a:pt x="14867" y="6521"/>
                </a:lnTo>
                <a:lnTo>
                  <a:pt x="14819" y="6400"/>
                </a:lnTo>
                <a:lnTo>
                  <a:pt x="14746" y="6302"/>
                </a:lnTo>
                <a:lnTo>
                  <a:pt x="14648" y="6229"/>
                </a:lnTo>
                <a:lnTo>
                  <a:pt x="14527" y="6181"/>
                </a:lnTo>
                <a:lnTo>
                  <a:pt x="14259" y="6108"/>
                </a:lnTo>
                <a:lnTo>
                  <a:pt x="14016" y="6083"/>
                </a:lnTo>
                <a:lnTo>
                  <a:pt x="13480" y="6010"/>
                </a:lnTo>
                <a:lnTo>
                  <a:pt x="13213" y="5986"/>
                </a:lnTo>
                <a:lnTo>
                  <a:pt x="12921" y="5986"/>
                </a:lnTo>
                <a:lnTo>
                  <a:pt x="12896" y="5694"/>
                </a:lnTo>
                <a:lnTo>
                  <a:pt x="12848" y="5426"/>
                </a:lnTo>
                <a:lnTo>
                  <a:pt x="12823" y="5256"/>
                </a:lnTo>
                <a:lnTo>
                  <a:pt x="12775" y="5086"/>
                </a:lnTo>
                <a:lnTo>
                  <a:pt x="12702" y="4915"/>
                </a:lnTo>
                <a:lnTo>
                  <a:pt x="12629" y="4769"/>
                </a:lnTo>
                <a:lnTo>
                  <a:pt x="12750" y="4599"/>
                </a:lnTo>
                <a:lnTo>
                  <a:pt x="12848" y="4453"/>
                </a:lnTo>
                <a:lnTo>
                  <a:pt x="13213" y="3918"/>
                </a:lnTo>
                <a:lnTo>
                  <a:pt x="13432" y="3650"/>
                </a:lnTo>
                <a:lnTo>
                  <a:pt x="13651" y="3407"/>
                </a:lnTo>
                <a:lnTo>
                  <a:pt x="13699" y="3309"/>
                </a:lnTo>
                <a:lnTo>
                  <a:pt x="13699" y="3261"/>
                </a:lnTo>
                <a:lnTo>
                  <a:pt x="13699" y="3212"/>
                </a:lnTo>
                <a:lnTo>
                  <a:pt x="13675" y="3139"/>
                </a:lnTo>
                <a:lnTo>
                  <a:pt x="13699" y="3090"/>
                </a:lnTo>
                <a:lnTo>
                  <a:pt x="13675" y="3017"/>
                </a:lnTo>
                <a:lnTo>
                  <a:pt x="13675" y="2944"/>
                </a:lnTo>
                <a:lnTo>
                  <a:pt x="13602" y="2847"/>
                </a:lnTo>
                <a:lnTo>
                  <a:pt x="13407" y="2628"/>
                </a:lnTo>
                <a:lnTo>
                  <a:pt x="13164" y="2360"/>
                </a:lnTo>
                <a:lnTo>
                  <a:pt x="12896" y="2093"/>
                </a:lnTo>
                <a:lnTo>
                  <a:pt x="12702" y="1922"/>
                </a:lnTo>
                <a:lnTo>
                  <a:pt x="12434" y="1728"/>
                </a:lnTo>
                <a:lnTo>
                  <a:pt x="12312" y="1655"/>
                </a:lnTo>
                <a:lnTo>
                  <a:pt x="12166" y="1582"/>
                </a:lnTo>
                <a:lnTo>
                  <a:pt x="12020" y="1557"/>
                </a:lnTo>
                <a:lnTo>
                  <a:pt x="11899" y="1582"/>
                </a:lnTo>
                <a:lnTo>
                  <a:pt x="11850" y="1582"/>
                </a:lnTo>
                <a:lnTo>
                  <a:pt x="11777" y="1606"/>
                </a:lnTo>
                <a:lnTo>
                  <a:pt x="11534" y="1728"/>
                </a:lnTo>
                <a:lnTo>
                  <a:pt x="11290" y="1874"/>
                </a:lnTo>
                <a:lnTo>
                  <a:pt x="10828" y="2190"/>
                </a:lnTo>
                <a:lnTo>
                  <a:pt x="10560" y="2385"/>
                </a:lnTo>
                <a:lnTo>
                  <a:pt x="10414" y="2506"/>
                </a:lnTo>
                <a:lnTo>
                  <a:pt x="10293" y="2628"/>
                </a:lnTo>
                <a:lnTo>
                  <a:pt x="10098" y="2506"/>
                </a:lnTo>
                <a:lnTo>
                  <a:pt x="9879" y="2409"/>
                </a:lnTo>
                <a:lnTo>
                  <a:pt x="9636" y="2336"/>
                </a:lnTo>
                <a:lnTo>
                  <a:pt x="9417" y="2312"/>
                </a:lnTo>
                <a:lnTo>
                  <a:pt x="9392" y="2287"/>
                </a:lnTo>
                <a:lnTo>
                  <a:pt x="9295" y="1995"/>
                </a:lnTo>
                <a:lnTo>
                  <a:pt x="9246" y="1703"/>
                </a:lnTo>
                <a:lnTo>
                  <a:pt x="9246" y="1679"/>
                </a:lnTo>
                <a:lnTo>
                  <a:pt x="9271" y="1630"/>
                </a:lnTo>
                <a:lnTo>
                  <a:pt x="9271" y="1606"/>
                </a:lnTo>
                <a:lnTo>
                  <a:pt x="9198" y="1484"/>
                </a:lnTo>
                <a:lnTo>
                  <a:pt x="9149" y="949"/>
                </a:lnTo>
                <a:lnTo>
                  <a:pt x="9125" y="681"/>
                </a:lnTo>
                <a:lnTo>
                  <a:pt x="9052" y="438"/>
                </a:lnTo>
                <a:lnTo>
                  <a:pt x="9100" y="389"/>
                </a:lnTo>
                <a:lnTo>
                  <a:pt x="9100" y="341"/>
                </a:lnTo>
                <a:lnTo>
                  <a:pt x="9125" y="292"/>
                </a:lnTo>
                <a:lnTo>
                  <a:pt x="9100" y="243"/>
                </a:lnTo>
                <a:lnTo>
                  <a:pt x="9076" y="170"/>
                </a:lnTo>
                <a:lnTo>
                  <a:pt x="9052" y="146"/>
                </a:lnTo>
                <a:lnTo>
                  <a:pt x="9003" y="97"/>
                </a:lnTo>
                <a:lnTo>
                  <a:pt x="8930" y="97"/>
                </a:lnTo>
                <a:lnTo>
                  <a:pt x="8614" y="49"/>
                </a:lnTo>
                <a:lnTo>
                  <a:pt x="8297" y="49"/>
                </a:lnTo>
                <a:lnTo>
                  <a:pt x="7665" y="24"/>
                </a:lnTo>
                <a:lnTo>
                  <a:pt x="7348" y="24"/>
                </a:lnTo>
                <a:lnTo>
                  <a:pt x="7008" y="0"/>
                </a:lnTo>
                <a:close/>
                <a:moveTo>
                  <a:pt x="17471" y="11655"/>
                </a:moveTo>
                <a:lnTo>
                  <a:pt x="17300" y="11704"/>
                </a:lnTo>
                <a:lnTo>
                  <a:pt x="16960" y="11801"/>
                </a:lnTo>
                <a:lnTo>
                  <a:pt x="16692" y="11923"/>
                </a:lnTo>
                <a:lnTo>
                  <a:pt x="16522" y="12045"/>
                </a:lnTo>
                <a:lnTo>
                  <a:pt x="16351" y="12191"/>
                </a:lnTo>
                <a:lnTo>
                  <a:pt x="16205" y="12385"/>
                </a:lnTo>
                <a:lnTo>
                  <a:pt x="16084" y="12556"/>
                </a:lnTo>
                <a:lnTo>
                  <a:pt x="15986" y="12750"/>
                </a:lnTo>
                <a:lnTo>
                  <a:pt x="15913" y="12969"/>
                </a:lnTo>
                <a:lnTo>
                  <a:pt x="15865" y="13188"/>
                </a:lnTo>
                <a:lnTo>
                  <a:pt x="15816" y="13407"/>
                </a:lnTo>
                <a:lnTo>
                  <a:pt x="15816" y="13602"/>
                </a:lnTo>
                <a:lnTo>
                  <a:pt x="15816" y="13797"/>
                </a:lnTo>
                <a:lnTo>
                  <a:pt x="15865" y="13991"/>
                </a:lnTo>
                <a:lnTo>
                  <a:pt x="15913" y="14186"/>
                </a:lnTo>
                <a:lnTo>
                  <a:pt x="16011" y="14381"/>
                </a:lnTo>
                <a:lnTo>
                  <a:pt x="16108" y="14551"/>
                </a:lnTo>
                <a:lnTo>
                  <a:pt x="16230" y="14721"/>
                </a:lnTo>
                <a:lnTo>
                  <a:pt x="16351" y="14892"/>
                </a:lnTo>
                <a:lnTo>
                  <a:pt x="16497" y="15038"/>
                </a:lnTo>
                <a:lnTo>
                  <a:pt x="16668" y="15159"/>
                </a:lnTo>
                <a:lnTo>
                  <a:pt x="16838" y="15257"/>
                </a:lnTo>
                <a:lnTo>
                  <a:pt x="17008" y="15354"/>
                </a:lnTo>
                <a:lnTo>
                  <a:pt x="17203" y="15427"/>
                </a:lnTo>
                <a:lnTo>
                  <a:pt x="17398" y="15476"/>
                </a:lnTo>
                <a:lnTo>
                  <a:pt x="17787" y="15476"/>
                </a:lnTo>
                <a:lnTo>
                  <a:pt x="17957" y="15427"/>
                </a:lnTo>
                <a:lnTo>
                  <a:pt x="18128" y="15403"/>
                </a:lnTo>
                <a:lnTo>
                  <a:pt x="18420" y="15257"/>
                </a:lnTo>
                <a:lnTo>
                  <a:pt x="18712" y="15086"/>
                </a:lnTo>
                <a:lnTo>
                  <a:pt x="18955" y="14867"/>
                </a:lnTo>
                <a:lnTo>
                  <a:pt x="19174" y="14600"/>
                </a:lnTo>
                <a:lnTo>
                  <a:pt x="19369" y="14308"/>
                </a:lnTo>
                <a:lnTo>
                  <a:pt x="19515" y="14016"/>
                </a:lnTo>
                <a:lnTo>
                  <a:pt x="19612" y="13699"/>
                </a:lnTo>
                <a:lnTo>
                  <a:pt x="19636" y="13505"/>
                </a:lnTo>
                <a:lnTo>
                  <a:pt x="19661" y="13286"/>
                </a:lnTo>
                <a:lnTo>
                  <a:pt x="19636" y="13115"/>
                </a:lnTo>
                <a:lnTo>
                  <a:pt x="19588" y="12921"/>
                </a:lnTo>
                <a:lnTo>
                  <a:pt x="19539" y="12775"/>
                </a:lnTo>
                <a:lnTo>
                  <a:pt x="19466" y="12604"/>
                </a:lnTo>
                <a:lnTo>
                  <a:pt x="19344" y="12458"/>
                </a:lnTo>
                <a:lnTo>
                  <a:pt x="19247" y="12337"/>
                </a:lnTo>
                <a:lnTo>
                  <a:pt x="19101" y="12215"/>
                </a:lnTo>
                <a:lnTo>
                  <a:pt x="18979" y="12093"/>
                </a:lnTo>
                <a:lnTo>
                  <a:pt x="18809" y="11996"/>
                </a:lnTo>
                <a:lnTo>
                  <a:pt x="18639" y="11923"/>
                </a:lnTo>
                <a:lnTo>
                  <a:pt x="18468" y="11850"/>
                </a:lnTo>
                <a:lnTo>
                  <a:pt x="18298" y="11801"/>
                </a:lnTo>
                <a:lnTo>
                  <a:pt x="18103" y="11753"/>
                </a:lnTo>
                <a:lnTo>
                  <a:pt x="17933" y="11728"/>
                </a:lnTo>
                <a:lnTo>
                  <a:pt x="17787" y="11680"/>
                </a:lnTo>
                <a:lnTo>
                  <a:pt x="17617" y="11655"/>
                </a:lnTo>
                <a:close/>
                <a:moveTo>
                  <a:pt x="17957" y="9417"/>
                </a:moveTo>
                <a:lnTo>
                  <a:pt x="17860" y="9490"/>
                </a:lnTo>
                <a:lnTo>
                  <a:pt x="17860" y="9514"/>
                </a:lnTo>
                <a:lnTo>
                  <a:pt x="17811" y="9587"/>
                </a:lnTo>
                <a:lnTo>
                  <a:pt x="17836" y="9660"/>
                </a:lnTo>
                <a:lnTo>
                  <a:pt x="17884" y="9709"/>
                </a:lnTo>
                <a:lnTo>
                  <a:pt x="17811" y="9757"/>
                </a:lnTo>
                <a:lnTo>
                  <a:pt x="17763" y="9782"/>
                </a:lnTo>
                <a:lnTo>
                  <a:pt x="17738" y="9830"/>
                </a:lnTo>
                <a:lnTo>
                  <a:pt x="17738" y="9879"/>
                </a:lnTo>
                <a:lnTo>
                  <a:pt x="17738" y="9928"/>
                </a:lnTo>
                <a:lnTo>
                  <a:pt x="17787" y="10001"/>
                </a:lnTo>
                <a:lnTo>
                  <a:pt x="17836" y="10049"/>
                </a:lnTo>
                <a:lnTo>
                  <a:pt x="17884" y="10098"/>
                </a:lnTo>
                <a:lnTo>
                  <a:pt x="17957" y="10122"/>
                </a:lnTo>
                <a:lnTo>
                  <a:pt x="17933" y="10147"/>
                </a:lnTo>
                <a:lnTo>
                  <a:pt x="17884" y="10195"/>
                </a:lnTo>
                <a:lnTo>
                  <a:pt x="17860" y="10244"/>
                </a:lnTo>
                <a:lnTo>
                  <a:pt x="17884" y="10317"/>
                </a:lnTo>
                <a:lnTo>
                  <a:pt x="17933" y="10414"/>
                </a:lnTo>
                <a:lnTo>
                  <a:pt x="18006" y="10487"/>
                </a:lnTo>
                <a:lnTo>
                  <a:pt x="18103" y="10512"/>
                </a:lnTo>
                <a:lnTo>
                  <a:pt x="18176" y="10536"/>
                </a:lnTo>
                <a:lnTo>
                  <a:pt x="18444" y="10585"/>
                </a:lnTo>
                <a:lnTo>
                  <a:pt x="18590" y="10609"/>
                </a:lnTo>
                <a:lnTo>
                  <a:pt x="18639" y="10633"/>
                </a:lnTo>
                <a:lnTo>
                  <a:pt x="18687" y="10609"/>
                </a:lnTo>
                <a:lnTo>
                  <a:pt x="18760" y="10682"/>
                </a:lnTo>
                <a:lnTo>
                  <a:pt x="18858" y="10731"/>
                </a:lnTo>
                <a:lnTo>
                  <a:pt x="18906" y="10731"/>
                </a:lnTo>
                <a:lnTo>
                  <a:pt x="19174" y="10828"/>
                </a:lnTo>
                <a:lnTo>
                  <a:pt x="19296" y="10877"/>
                </a:lnTo>
                <a:lnTo>
                  <a:pt x="19393" y="10950"/>
                </a:lnTo>
                <a:lnTo>
                  <a:pt x="19466" y="10998"/>
                </a:lnTo>
                <a:lnTo>
                  <a:pt x="19539" y="11023"/>
                </a:lnTo>
                <a:lnTo>
                  <a:pt x="19612" y="10998"/>
                </a:lnTo>
                <a:lnTo>
                  <a:pt x="19661" y="10974"/>
                </a:lnTo>
                <a:lnTo>
                  <a:pt x="19709" y="10950"/>
                </a:lnTo>
                <a:lnTo>
                  <a:pt x="19734" y="10901"/>
                </a:lnTo>
                <a:lnTo>
                  <a:pt x="19904" y="10779"/>
                </a:lnTo>
                <a:lnTo>
                  <a:pt x="19977" y="10706"/>
                </a:lnTo>
                <a:lnTo>
                  <a:pt x="20074" y="10658"/>
                </a:lnTo>
                <a:lnTo>
                  <a:pt x="20293" y="10487"/>
                </a:lnTo>
                <a:lnTo>
                  <a:pt x="20537" y="10366"/>
                </a:lnTo>
                <a:lnTo>
                  <a:pt x="20561" y="10341"/>
                </a:lnTo>
                <a:lnTo>
                  <a:pt x="20707" y="10463"/>
                </a:lnTo>
                <a:lnTo>
                  <a:pt x="20877" y="10609"/>
                </a:lnTo>
                <a:lnTo>
                  <a:pt x="21096" y="10828"/>
                </a:lnTo>
                <a:lnTo>
                  <a:pt x="21096" y="10828"/>
                </a:lnTo>
                <a:lnTo>
                  <a:pt x="21023" y="10779"/>
                </a:lnTo>
                <a:lnTo>
                  <a:pt x="20877" y="10682"/>
                </a:lnTo>
                <a:lnTo>
                  <a:pt x="20804" y="10658"/>
                </a:lnTo>
                <a:lnTo>
                  <a:pt x="20707" y="10633"/>
                </a:lnTo>
                <a:lnTo>
                  <a:pt x="20683" y="10633"/>
                </a:lnTo>
                <a:lnTo>
                  <a:pt x="20610" y="10658"/>
                </a:lnTo>
                <a:lnTo>
                  <a:pt x="20561" y="10731"/>
                </a:lnTo>
                <a:lnTo>
                  <a:pt x="20537" y="10779"/>
                </a:lnTo>
                <a:lnTo>
                  <a:pt x="20561" y="10852"/>
                </a:lnTo>
                <a:lnTo>
                  <a:pt x="20610" y="10925"/>
                </a:lnTo>
                <a:lnTo>
                  <a:pt x="20537" y="10974"/>
                </a:lnTo>
                <a:lnTo>
                  <a:pt x="20488" y="11023"/>
                </a:lnTo>
                <a:lnTo>
                  <a:pt x="20488" y="11096"/>
                </a:lnTo>
                <a:lnTo>
                  <a:pt x="20561" y="11266"/>
                </a:lnTo>
                <a:lnTo>
                  <a:pt x="20634" y="11436"/>
                </a:lnTo>
                <a:lnTo>
                  <a:pt x="20756" y="11582"/>
                </a:lnTo>
                <a:lnTo>
                  <a:pt x="20707" y="11534"/>
                </a:lnTo>
                <a:lnTo>
                  <a:pt x="20610" y="11412"/>
                </a:lnTo>
                <a:lnTo>
                  <a:pt x="20561" y="11315"/>
                </a:lnTo>
                <a:lnTo>
                  <a:pt x="20537" y="11266"/>
                </a:lnTo>
                <a:lnTo>
                  <a:pt x="20488" y="11242"/>
                </a:lnTo>
                <a:lnTo>
                  <a:pt x="20439" y="11217"/>
                </a:lnTo>
                <a:lnTo>
                  <a:pt x="20342" y="11217"/>
                </a:lnTo>
                <a:lnTo>
                  <a:pt x="20293" y="11242"/>
                </a:lnTo>
                <a:lnTo>
                  <a:pt x="20269" y="11290"/>
                </a:lnTo>
                <a:lnTo>
                  <a:pt x="20245" y="11339"/>
                </a:lnTo>
                <a:lnTo>
                  <a:pt x="20245" y="11436"/>
                </a:lnTo>
                <a:lnTo>
                  <a:pt x="20245" y="11509"/>
                </a:lnTo>
                <a:lnTo>
                  <a:pt x="20318" y="11680"/>
                </a:lnTo>
                <a:lnTo>
                  <a:pt x="20537" y="12020"/>
                </a:lnTo>
                <a:lnTo>
                  <a:pt x="20585" y="12069"/>
                </a:lnTo>
                <a:lnTo>
                  <a:pt x="20658" y="12093"/>
                </a:lnTo>
                <a:lnTo>
                  <a:pt x="20707" y="12239"/>
                </a:lnTo>
                <a:lnTo>
                  <a:pt x="20731" y="12385"/>
                </a:lnTo>
                <a:lnTo>
                  <a:pt x="20756" y="12556"/>
                </a:lnTo>
                <a:lnTo>
                  <a:pt x="20756" y="12677"/>
                </a:lnTo>
                <a:lnTo>
                  <a:pt x="20780" y="12799"/>
                </a:lnTo>
                <a:lnTo>
                  <a:pt x="20804" y="12872"/>
                </a:lnTo>
                <a:lnTo>
                  <a:pt x="20853" y="12921"/>
                </a:lnTo>
                <a:lnTo>
                  <a:pt x="20926" y="12945"/>
                </a:lnTo>
                <a:lnTo>
                  <a:pt x="21023" y="12945"/>
                </a:lnTo>
                <a:lnTo>
                  <a:pt x="21218" y="12994"/>
                </a:lnTo>
                <a:lnTo>
                  <a:pt x="21413" y="13018"/>
                </a:lnTo>
                <a:lnTo>
                  <a:pt x="21534" y="13042"/>
                </a:lnTo>
                <a:lnTo>
                  <a:pt x="21705" y="13067"/>
                </a:lnTo>
                <a:lnTo>
                  <a:pt x="21899" y="13091"/>
                </a:lnTo>
                <a:lnTo>
                  <a:pt x="21997" y="13115"/>
                </a:lnTo>
                <a:lnTo>
                  <a:pt x="22070" y="13164"/>
                </a:lnTo>
                <a:lnTo>
                  <a:pt x="22070" y="13359"/>
                </a:lnTo>
                <a:lnTo>
                  <a:pt x="22070" y="13578"/>
                </a:lnTo>
                <a:lnTo>
                  <a:pt x="22070" y="13699"/>
                </a:lnTo>
                <a:lnTo>
                  <a:pt x="22045" y="13675"/>
                </a:lnTo>
                <a:lnTo>
                  <a:pt x="21997" y="13626"/>
                </a:lnTo>
                <a:lnTo>
                  <a:pt x="21924" y="13602"/>
                </a:lnTo>
                <a:lnTo>
                  <a:pt x="21851" y="13626"/>
                </a:lnTo>
                <a:lnTo>
                  <a:pt x="21802" y="13675"/>
                </a:lnTo>
                <a:lnTo>
                  <a:pt x="21778" y="13724"/>
                </a:lnTo>
                <a:lnTo>
                  <a:pt x="21729" y="13651"/>
                </a:lnTo>
                <a:lnTo>
                  <a:pt x="21680" y="13602"/>
                </a:lnTo>
                <a:lnTo>
                  <a:pt x="21656" y="13602"/>
                </a:lnTo>
                <a:lnTo>
                  <a:pt x="21607" y="13578"/>
                </a:lnTo>
                <a:lnTo>
                  <a:pt x="21534" y="13602"/>
                </a:lnTo>
                <a:lnTo>
                  <a:pt x="21486" y="13651"/>
                </a:lnTo>
                <a:lnTo>
                  <a:pt x="21437" y="13699"/>
                </a:lnTo>
                <a:lnTo>
                  <a:pt x="21388" y="13894"/>
                </a:lnTo>
                <a:lnTo>
                  <a:pt x="21364" y="13991"/>
                </a:lnTo>
                <a:lnTo>
                  <a:pt x="21315" y="14137"/>
                </a:lnTo>
                <a:lnTo>
                  <a:pt x="21315" y="14089"/>
                </a:lnTo>
                <a:lnTo>
                  <a:pt x="21315" y="13918"/>
                </a:lnTo>
                <a:lnTo>
                  <a:pt x="21291" y="13772"/>
                </a:lnTo>
                <a:lnTo>
                  <a:pt x="21267" y="13724"/>
                </a:lnTo>
                <a:lnTo>
                  <a:pt x="21242" y="13699"/>
                </a:lnTo>
                <a:lnTo>
                  <a:pt x="21194" y="13675"/>
                </a:lnTo>
                <a:lnTo>
                  <a:pt x="21145" y="13651"/>
                </a:lnTo>
                <a:lnTo>
                  <a:pt x="21072" y="13675"/>
                </a:lnTo>
                <a:lnTo>
                  <a:pt x="21023" y="13724"/>
                </a:lnTo>
                <a:lnTo>
                  <a:pt x="20999" y="13772"/>
                </a:lnTo>
                <a:lnTo>
                  <a:pt x="20975" y="13845"/>
                </a:lnTo>
                <a:lnTo>
                  <a:pt x="20926" y="13967"/>
                </a:lnTo>
                <a:lnTo>
                  <a:pt x="20926" y="14016"/>
                </a:lnTo>
                <a:lnTo>
                  <a:pt x="20829" y="14381"/>
                </a:lnTo>
                <a:lnTo>
                  <a:pt x="20829" y="14454"/>
                </a:lnTo>
                <a:lnTo>
                  <a:pt x="20756" y="14600"/>
                </a:lnTo>
                <a:lnTo>
                  <a:pt x="20707" y="14721"/>
                </a:lnTo>
                <a:lnTo>
                  <a:pt x="20610" y="14867"/>
                </a:lnTo>
                <a:lnTo>
                  <a:pt x="20512" y="14989"/>
                </a:lnTo>
                <a:lnTo>
                  <a:pt x="20488" y="15038"/>
                </a:lnTo>
                <a:lnTo>
                  <a:pt x="20439" y="15086"/>
                </a:lnTo>
                <a:lnTo>
                  <a:pt x="20439" y="15135"/>
                </a:lnTo>
                <a:lnTo>
                  <a:pt x="20439" y="15184"/>
                </a:lnTo>
                <a:lnTo>
                  <a:pt x="20439" y="15257"/>
                </a:lnTo>
                <a:lnTo>
                  <a:pt x="20488" y="15305"/>
                </a:lnTo>
                <a:lnTo>
                  <a:pt x="20512" y="15330"/>
                </a:lnTo>
                <a:lnTo>
                  <a:pt x="20585" y="15354"/>
                </a:lnTo>
                <a:lnTo>
                  <a:pt x="20634" y="15378"/>
                </a:lnTo>
                <a:lnTo>
                  <a:pt x="20658" y="15378"/>
                </a:lnTo>
                <a:lnTo>
                  <a:pt x="20804" y="15548"/>
                </a:lnTo>
                <a:lnTo>
                  <a:pt x="20926" y="15694"/>
                </a:lnTo>
                <a:lnTo>
                  <a:pt x="21048" y="15889"/>
                </a:lnTo>
                <a:lnTo>
                  <a:pt x="21194" y="16108"/>
                </a:lnTo>
                <a:lnTo>
                  <a:pt x="21048" y="16254"/>
                </a:lnTo>
                <a:lnTo>
                  <a:pt x="20902" y="16424"/>
                </a:lnTo>
                <a:lnTo>
                  <a:pt x="20829" y="16473"/>
                </a:lnTo>
                <a:lnTo>
                  <a:pt x="20756" y="16424"/>
                </a:lnTo>
                <a:lnTo>
                  <a:pt x="20683" y="16400"/>
                </a:lnTo>
                <a:lnTo>
                  <a:pt x="20585" y="16424"/>
                </a:lnTo>
                <a:lnTo>
                  <a:pt x="20488" y="16473"/>
                </a:lnTo>
                <a:lnTo>
                  <a:pt x="20488" y="16376"/>
                </a:lnTo>
                <a:lnTo>
                  <a:pt x="20464" y="16303"/>
                </a:lnTo>
                <a:lnTo>
                  <a:pt x="20391" y="16230"/>
                </a:lnTo>
                <a:lnTo>
                  <a:pt x="20293" y="16205"/>
                </a:lnTo>
                <a:lnTo>
                  <a:pt x="20220" y="16230"/>
                </a:lnTo>
                <a:lnTo>
                  <a:pt x="20220" y="16157"/>
                </a:lnTo>
                <a:lnTo>
                  <a:pt x="20220" y="16108"/>
                </a:lnTo>
                <a:lnTo>
                  <a:pt x="20196" y="16035"/>
                </a:lnTo>
                <a:lnTo>
                  <a:pt x="20172" y="16011"/>
                </a:lnTo>
                <a:lnTo>
                  <a:pt x="20123" y="15986"/>
                </a:lnTo>
                <a:lnTo>
                  <a:pt x="20074" y="15962"/>
                </a:lnTo>
                <a:lnTo>
                  <a:pt x="20001" y="15986"/>
                </a:lnTo>
                <a:lnTo>
                  <a:pt x="19928" y="16011"/>
                </a:lnTo>
                <a:lnTo>
                  <a:pt x="19831" y="16059"/>
                </a:lnTo>
                <a:lnTo>
                  <a:pt x="19636" y="16181"/>
                </a:lnTo>
                <a:lnTo>
                  <a:pt x="19588" y="16230"/>
                </a:lnTo>
                <a:lnTo>
                  <a:pt x="19466" y="16205"/>
                </a:lnTo>
                <a:lnTo>
                  <a:pt x="19417" y="16205"/>
                </a:lnTo>
                <a:lnTo>
                  <a:pt x="19369" y="16230"/>
                </a:lnTo>
                <a:lnTo>
                  <a:pt x="19271" y="16254"/>
                </a:lnTo>
                <a:lnTo>
                  <a:pt x="19198" y="16303"/>
                </a:lnTo>
                <a:lnTo>
                  <a:pt x="19077" y="16376"/>
                </a:lnTo>
                <a:lnTo>
                  <a:pt x="18979" y="16400"/>
                </a:lnTo>
                <a:lnTo>
                  <a:pt x="18882" y="16424"/>
                </a:lnTo>
                <a:lnTo>
                  <a:pt x="18785" y="16473"/>
                </a:lnTo>
                <a:lnTo>
                  <a:pt x="18687" y="16497"/>
                </a:lnTo>
                <a:lnTo>
                  <a:pt x="18614" y="16546"/>
                </a:lnTo>
                <a:lnTo>
                  <a:pt x="18517" y="16595"/>
                </a:lnTo>
                <a:lnTo>
                  <a:pt x="18444" y="16619"/>
                </a:lnTo>
                <a:lnTo>
                  <a:pt x="18371" y="16668"/>
                </a:lnTo>
                <a:lnTo>
                  <a:pt x="18274" y="16692"/>
                </a:lnTo>
                <a:lnTo>
                  <a:pt x="18176" y="16716"/>
                </a:lnTo>
                <a:lnTo>
                  <a:pt x="18079" y="16765"/>
                </a:lnTo>
                <a:lnTo>
                  <a:pt x="18055" y="16814"/>
                </a:lnTo>
                <a:lnTo>
                  <a:pt x="18030" y="16838"/>
                </a:lnTo>
                <a:lnTo>
                  <a:pt x="18030" y="16911"/>
                </a:lnTo>
                <a:lnTo>
                  <a:pt x="18055" y="16960"/>
                </a:lnTo>
                <a:lnTo>
                  <a:pt x="18079" y="17008"/>
                </a:lnTo>
                <a:lnTo>
                  <a:pt x="18152" y="17057"/>
                </a:lnTo>
                <a:lnTo>
                  <a:pt x="18103" y="17106"/>
                </a:lnTo>
                <a:lnTo>
                  <a:pt x="18079" y="17154"/>
                </a:lnTo>
                <a:lnTo>
                  <a:pt x="18055" y="17203"/>
                </a:lnTo>
                <a:lnTo>
                  <a:pt x="18079" y="17252"/>
                </a:lnTo>
                <a:lnTo>
                  <a:pt x="18103" y="17300"/>
                </a:lnTo>
                <a:lnTo>
                  <a:pt x="18152" y="17349"/>
                </a:lnTo>
                <a:lnTo>
                  <a:pt x="18225" y="17373"/>
                </a:lnTo>
                <a:lnTo>
                  <a:pt x="18201" y="17373"/>
                </a:lnTo>
                <a:lnTo>
                  <a:pt x="18103" y="17398"/>
                </a:lnTo>
                <a:lnTo>
                  <a:pt x="18055" y="17446"/>
                </a:lnTo>
                <a:lnTo>
                  <a:pt x="18006" y="17519"/>
                </a:lnTo>
                <a:lnTo>
                  <a:pt x="18030" y="17592"/>
                </a:lnTo>
                <a:lnTo>
                  <a:pt x="18055" y="17641"/>
                </a:lnTo>
                <a:lnTo>
                  <a:pt x="18128" y="17690"/>
                </a:lnTo>
                <a:lnTo>
                  <a:pt x="18225" y="17714"/>
                </a:lnTo>
                <a:lnTo>
                  <a:pt x="17909" y="17738"/>
                </a:lnTo>
                <a:lnTo>
                  <a:pt x="17519" y="17738"/>
                </a:lnTo>
                <a:lnTo>
                  <a:pt x="17495" y="17568"/>
                </a:lnTo>
                <a:lnTo>
                  <a:pt x="17471" y="17398"/>
                </a:lnTo>
                <a:lnTo>
                  <a:pt x="17446" y="17300"/>
                </a:lnTo>
                <a:lnTo>
                  <a:pt x="17446" y="17203"/>
                </a:lnTo>
                <a:lnTo>
                  <a:pt x="17422" y="16984"/>
                </a:lnTo>
                <a:lnTo>
                  <a:pt x="17373" y="16765"/>
                </a:lnTo>
                <a:lnTo>
                  <a:pt x="17325" y="16668"/>
                </a:lnTo>
                <a:lnTo>
                  <a:pt x="17276" y="16595"/>
                </a:lnTo>
                <a:lnTo>
                  <a:pt x="17203" y="16522"/>
                </a:lnTo>
                <a:lnTo>
                  <a:pt x="17106" y="16473"/>
                </a:lnTo>
                <a:lnTo>
                  <a:pt x="17057" y="16449"/>
                </a:lnTo>
                <a:lnTo>
                  <a:pt x="17008" y="16449"/>
                </a:lnTo>
                <a:lnTo>
                  <a:pt x="16862" y="16424"/>
                </a:lnTo>
                <a:lnTo>
                  <a:pt x="16789" y="16400"/>
                </a:lnTo>
                <a:lnTo>
                  <a:pt x="16643" y="16327"/>
                </a:lnTo>
                <a:lnTo>
                  <a:pt x="16449" y="16254"/>
                </a:lnTo>
                <a:lnTo>
                  <a:pt x="16376" y="16181"/>
                </a:lnTo>
                <a:lnTo>
                  <a:pt x="16278" y="16157"/>
                </a:lnTo>
                <a:lnTo>
                  <a:pt x="16181" y="16181"/>
                </a:lnTo>
                <a:lnTo>
                  <a:pt x="16157" y="16181"/>
                </a:lnTo>
                <a:lnTo>
                  <a:pt x="16035" y="16132"/>
                </a:lnTo>
                <a:lnTo>
                  <a:pt x="16011" y="16108"/>
                </a:lnTo>
                <a:lnTo>
                  <a:pt x="15913" y="16059"/>
                </a:lnTo>
                <a:lnTo>
                  <a:pt x="15792" y="16035"/>
                </a:lnTo>
                <a:lnTo>
                  <a:pt x="15694" y="16059"/>
                </a:lnTo>
                <a:lnTo>
                  <a:pt x="15646" y="16132"/>
                </a:lnTo>
                <a:lnTo>
                  <a:pt x="15621" y="16205"/>
                </a:lnTo>
                <a:lnTo>
                  <a:pt x="15646" y="16303"/>
                </a:lnTo>
                <a:lnTo>
                  <a:pt x="15646" y="16303"/>
                </a:lnTo>
                <a:lnTo>
                  <a:pt x="15597" y="16278"/>
                </a:lnTo>
                <a:lnTo>
                  <a:pt x="15500" y="16205"/>
                </a:lnTo>
                <a:lnTo>
                  <a:pt x="15402" y="16157"/>
                </a:lnTo>
                <a:lnTo>
                  <a:pt x="15354" y="16157"/>
                </a:lnTo>
                <a:lnTo>
                  <a:pt x="15305" y="16181"/>
                </a:lnTo>
                <a:lnTo>
                  <a:pt x="15256" y="16205"/>
                </a:lnTo>
                <a:lnTo>
                  <a:pt x="15232" y="16230"/>
                </a:lnTo>
                <a:lnTo>
                  <a:pt x="15208" y="16278"/>
                </a:lnTo>
                <a:lnTo>
                  <a:pt x="15232" y="16400"/>
                </a:lnTo>
                <a:lnTo>
                  <a:pt x="15281" y="16497"/>
                </a:lnTo>
                <a:lnTo>
                  <a:pt x="15232" y="16497"/>
                </a:lnTo>
                <a:lnTo>
                  <a:pt x="15183" y="16473"/>
                </a:lnTo>
                <a:lnTo>
                  <a:pt x="15135" y="16449"/>
                </a:lnTo>
                <a:lnTo>
                  <a:pt x="15062" y="16473"/>
                </a:lnTo>
                <a:lnTo>
                  <a:pt x="15038" y="16546"/>
                </a:lnTo>
                <a:lnTo>
                  <a:pt x="15013" y="16570"/>
                </a:lnTo>
                <a:lnTo>
                  <a:pt x="15013" y="16643"/>
                </a:lnTo>
                <a:lnTo>
                  <a:pt x="14916" y="16570"/>
                </a:lnTo>
                <a:lnTo>
                  <a:pt x="14770" y="16424"/>
                </a:lnTo>
                <a:lnTo>
                  <a:pt x="14624" y="16254"/>
                </a:lnTo>
                <a:lnTo>
                  <a:pt x="14721" y="16132"/>
                </a:lnTo>
                <a:lnTo>
                  <a:pt x="14794" y="15986"/>
                </a:lnTo>
                <a:lnTo>
                  <a:pt x="14892" y="15865"/>
                </a:lnTo>
                <a:lnTo>
                  <a:pt x="15062" y="15621"/>
                </a:lnTo>
                <a:lnTo>
                  <a:pt x="15305" y="15305"/>
                </a:lnTo>
                <a:lnTo>
                  <a:pt x="15378" y="15232"/>
                </a:lnTo>
                <a:lnTo>
                  <a:pt x="15402" y="15159"/>
                </a:lnTo>
                <a:lnTo>
                  <a:pt x="15402" y="15062"/>
                </a:lnTo>
                <a:lnTo>
                  <a:pt x="15329" y="14965"/>
                </a:lnTo>
                <a:lnTo>
                  <a:pt x="15183" y="14819"/>
                </a:lnTo>
                <a:lnTo>
                  <a:pt x="15086" y="14673"/>
                </a:lnTo>
                <a:lnTo>
                  <a:pt x="15038" y="14624"/>
                </a:lnTo>
                <a:lnTo>
                  <a:pt x="15013" y="14575"/>
                </a:lnTo>
                <a:lnTo>
                  <a:pt x="15013" y="14551"/>
                </a:lnTo>
                <a:lnTo>
                  <a:pt x="14989" y="14454"/>
                </a:lnTo>
                <a:lnTo>
                  <a:pt x="14940" y="14405"/>
                </a:lnTo>
                <a:lnTo>
                  <a:pt x="14892" y="14356"/>
                </a:lnTo>
                <a:lnTo>
                  <a:pt x="14794" y="14332"/>
                </a:lnTo>
                <a:lnTo>
                  <a:pt x="14478" y="14308"/>
                </a:lnTo>
                <a:lnTo>
                  <a:pt x="14113" y="14283"/>
                </a:lnTo>
                <a:lnTo>
                  <a:pt x="13748" y="14210"/>
                </a:lnTo>
                <a:lnTo>
                  <a:pt x="13724" y="14089"/>
                </a:lnTo>
                <a:lnTo>
                  <a:pt x="13724" y="14016"/>
                </a:lnTo>
                <a:lnTo>
                  <a:pt x="13699" y="13821"/>
                </a:lnTo>
                <a:lnTo>
                  <a:pt x="13724" y="13602"/>
                </a:lnTo>
                <a:lnTo>
                  <a:pt x="13724" y="13456"/>
                </a:lnTo>
                <a:lnTo>
                  <a:pt x="13748" y="13505"/>
                </a:lnTo>
                <a:lnTo>
                  <a:pt x="13821" y="13529"/>
                </a:lnTo>
                <a:lnTo>
                  <a:pt x="13894" y="13553"/>
                </a:lnTo>
                <a:lnTo>
                  <a:pt x="13943" y="13553"/>
                </a:lnTo>
                <a:lnTo>
                  <a:pt x="13991" y="13529"/>
                </a:lnTo>
                <a:lnTo>
                  <a:pt x="14016" y="13505"/>
                </a:lnTo>
                <a:lnTo>
                  <a:pt x="14089" y="13432"/>
                </a:lnTo>
                <a:lnTo>
                  <a:pt x="14137" y="13480"/>
                </a:lnTo>
                <a:lnTo>
                  <a:pt x="14186" y="13505"/>
                </a:lnTo>
                <a:lnTo>
                  <a:pt x="14235" y="13529"/>
                </a:lnTo>
                <a:lnTo>
                  <a:pt x="14308" y="13505"/>
                </a:lnTo>
                <a:lnTo>
                  <a:pt x="14381" y="13480"/>
                </a:lnTo>
                <a:lnTo>
                  <a:pt x="14429" y="13407"/>
                </a:lnTo>
                <a:lnTo>
                  <a:pt x="14502" y="13456"/>
                </a:lnTo>
                <a:lnTo>
                  <a:pt x="14575" y="13480"/>
                </a:lnTo>
                <a:lnTo>
                  <a:pt x="14624" y="13480"/>
                </a:lnTo>
                <a:lnTo>
                  <a:pt x="14673" y="13456"/>
                </a:lnTo>
                <a:lnTo>
                  <a:pt x="14721" y="13432"/>
                </a:lnTo>
                <a:lnTo>
                  <a:pt x="14746" y="13383"/>
                </a:lnTo>
                <a:lnTo>
                  <a:pt x="14770" y="13261"/>
                </a:lnTo>
                <a:lnTo>
                  <a:pt x="14794" y="13164"/>
                </a:lnTo>
                <a:lnTo>
                  <a:pt x="14819" y="13115"/>
                </a:lnTo>
                <a:lnTo>
                  <a:pt x="14819" y="13042"/>
                </a:lnTo>
                <a:lnTo>
                  <a:pt x="14843" y="12969"/>
                </a:lnTo>
                <a:lnTo>
                  <a:pt x="14916" y="12945"/>
                </a:lnTo>
                <a:lnTo>
                  <a:pt x="14965" y="12921"/>
                </a:lnTo>
                <a:lnTo>
                  <a:pt x="14989" y="12872"/>
                </a:lnTo>
                <a:lnTo>
                  <a:pt x="15013" y="12799"/>
                </a:lnTo>
                <a:lnTo>
                  <a:pt x="15038" y="12750"/>
                </a:lnTo>
                <a:lnTo>
                  <a:pt x="15038" y="12702"/>
                </a:lnTo>
                <a:lnTo>
                  <a:pt x="15062" y="12580"/>
                </a:lnTo>
                <a:lnTo>
                  <a:pt x="15086" y="12458"/>
                </a:lnTo>
                <a:lnTo>
                  <a:pt x="15159" y="12239"/>
                </a:lnTo>
                <a:lnTo>
                  <a:pt x="15232" y="12093"/>
                </a:lnTo>
                <a:lnTo>
                  <a:pt x="15281" y="12020"/>
                </a:lnTo>
                <a:lnTo>
                  <a:pt x="15329" y="11923"/>
                </a:lnTo>
                <a:lnTo>
                  <a:pt x="15305" y="11826"/>
                </a:lnTo>
                <a:lnTo>
                  <a:pt x="15256" y="11728"/>
                </a:lnTo>
                <a:lnTo>
                  <a:pt x="15062" y="11534"/>
                </a:lnTo>
                <a:lnTo>
                  <a:pt x="14867" y="11315"/>
                </a:lnTo>
                <a:lnTo>
                  <a:pt x="14575" y="10974"/>
                </a:lnTo>
                <a:lnTo>
                  <a:pt x="14697" y="10828"/>
                </a:lnTo>
                <a:lnTo>
                  <a:pt x="14819" y="10682"/>
                </a:lnTo>
                <a:lnTo>
                  <a:pt x="14867" y="10633"/>
                </a:lnTo>
                <a:lnTo>
                  <a:pt x="14892" y="10706"/>
                </a:lnTo>
                <a:lnTo>
                  <a:pt x="14940" y="10731"/>
                </a:lnTo>
                <a:lnTo>
                  <a:pt x="14989" y="10779"/>
                </a:lnTo>
                <a:lnTo>
                  <a:pt x="15111" y="10779"/>
                </a:lnTo>
                <a:lnTo>
                  <a:pt x="15111" y="10828"/>
                </a:lnTo>
                <a:lnTo>
                  <a:pt x="15159" y="10877"/>
                </a:lnTo>
                <a:lnTo>
                  <a:pt x="15232" y="10925"/>
                </a:lnTo>
                <a:lnTo>
                  <a:pt x="15232" y="11023"/>
                </a:lnTo>
                <a:lnTo>
                  <a:pt x="15256" y="11120"/>
                </a:lnTo>
                <a:lnTo>
                  <a:pt x="15329" y="11193"/>
                </a:lnTo>
                <a:lnTo>
                  <a:pt x="15427" y="11217"/>
                </a:lnTo>
                <a:lnTo>
                  <a:pt x="15524" y="11193"/>
                </a:lnTo>
                <a:lnTo>
                  <a:pt x="15573" y="11120"/>
                </a:lnTo>
                <a:lnTo>
                  <a:pt x="15646" y="11023"/>
                </a:lnTo>
                <a:lnTo>
                  <a:pt x="15621" y="11096"/>
                </a:lnTo>
                <a:lnTo>
                  <a:pt x="15597" y="11169"/>
                </a:lnTo>
                <a:lnTo>
                  <a:pt x="15621" y="11217"/>
                </a:lnTo>
                <a:lnTo>
                  <a:pt x="15646" y="11290"/>
                </a:lnTo>
                <a:lnTo>
                  <a:pt x="15694" y="11315"/>
                </a:lnTo>
                <a:lnTo>
                  <a:pt x="15816" y="11315"/>
                </a:lnTo>
                <a:lnTo>
                  <a:pt x="15889" y="11266"/>
                </a:lnTo>
                <a:lnTo>
                  <a:pt x="15938" y="11217"/>
                </a:lnTo>
                <a:lnTo>
                  <a:pt x="15962" y="11217"/>
                </a:lnTo>
                <a:lnTo>
                  <a:pt x="16108" y="11071"/>
                </a:lnTo>
                <a:lnTo>
                  <a:pt x="16181" y="11047"/>
                </a:lnTo>
                <a:lnTo>
                  <a:pt x="16254" y="10998"/>
                </a:lnTo>
                <a:lnTo>
                  <a:pt x="16327" y="10998"/>
                </a:lnTo>
                <a:lnTo>
                  <a:pt x="16424" y="10974"/>
                </a:lnTo>
                <a:lnTo>
                  <a:pt x="16497" y="10925"/>
                </a:lnTo>
                <a:lnTo>
                  <a:pt x="16765" y="10828"/>
                </a:lnTo>
                <a:lnTo>
                  <a:pt x="17057" y="10731"/>
                </a:lnTo>
                <a:lnTo>
                  <a:pt x="17154" y="10682"/>
                </a:lnTo>
                <a:lnTo>
                  <a:pt x="17203" y="10609"/>
                </a:lnTo>
                <a:lnTo>
                  <a:pt x="17227" y="10585"/>
                </a:lnTo>
                <a:lnTo>
                  <a:pt x="17252" y="10463"/>
                </a:lnTo>
                <a:lnTo>
                  <a:pt x="17300" y="10317"/>
                </a:lnTo>
                <a:lnTo>
                  <a:pt x="17300" y="10049"/>
                </a:lnTo>
                <a:lnTo>
                  <a:pt x="17325" y="9855"/>
                </a:lnTo>
                <a:lnTo>
                  <a:pt x="17349" y="9709"/>
                </a:lnTo>
                <a:lnTo>
                  <a:pt x="17373" y="9563"/>
                </a:lnTo>
                <a:lnTo>
                  <a:pt x="17398" y="9417"/>
                </a:lnTo>
                <a:close/>
                <a:moveTo>
                  <a:pt x="17568" y="8954"/>
                </a:moveTo>
                <a:lnTo>
                  <a:pt x="17325" y="8979"/>
                </a:lnTo>
                <a:lnTo>
                  <a:pt x="17130" y="9027"/>
                </a:lnTo>
                <a:lnTo>
                  <a:pt x="17057" y="9076"/>
                </a:lnTo>
                <a:lnTo>
                  <a:pt x="17008" y="9173"/>
                </a:lnTo>
                <a:lnTo>
                  <a:pt x="16960" y="9271"/>
                </a:lnTo>
                <a:lnTo>
                  <a:pt x="16911" y="9392"/>
                </a:lnTo>
                <a:lnTo>
                  <a:pt x="16887" y="9660"/>
                </a:lnTo>
                <a:lnTo>
                  <a:pt x="16862" y="9782"/>
                </a:lnTo>
                <a:lnTo>
                  <a:pt x="16838" y="9928"/>
                </a:lnTo>
                <a:lnTo>
                  <a:pt x="16814" y="10147"/>
                </a:lnTo>
                <a:lnTo>
                  <a:pt x="16789" y="10341"/>
                </a:lnTo>
                <a:lnTo>
                  <a:pt x="16570" y="10439"/>
                </a:lnTo>
                <a:lnTo>
                  <a:pt x="16351" y="10536"/>
                </a:lnTo>
                <a:lnTo>
                  <a:pt x="16157" y="10414"/>
                </a:lnTo>
                <a:lnTo>
                  <a:pt x="15889" y="10220"/>
                </a:lnTo>
                <a:lnTo>
                  <a:pt x="15792" y="10147"/>
                </a:lnTo>
                <a:lnTo>
                  <a:pt x="15573" y="10001"/>
                </a:lnTo>
                <a:lnTo>
                  <a:pt x="15451" y="9928"/>
                </a:lnTo>
                <a:lnTo>
                  <a:pt x="15305" y="9903"/>
                </a:lnTo>
                <a:lnTo>
                  <a:pt x="15208" y="9879"/>
                </a:lnTo>
                <a:lnTo>
                  <a:pt x="15135" y="9903"/>
                </a:lnTo>
                <a:lnTo>
                  <a:pt x="14989" y="9976"/>
                </a:lnTo>
                <a:lnTo>
                  <a:pt x="14843" y="10074"/>
                </a:lnTo>
                <a:lnTo>
                  <a:pt x="14624" y="10293"/>
                </a:lnTo>
                <a:lnTo>
                  <a:pt x="14502" y="10414"/>
                </a:lnTo>
                <a:lnTo>
                  <a:pt x="14332" y="10609"/>
                </a:lnTo>
                <a:lnTo>
                  <a:pt x="14162" y="10779"/>
                </a:lnTo>
                <a:lnTo>
                  <a:pt x="14113" y="10828"/>
                </a:lnTo>
                <a:lnTo>
                  <a:pt x="14089" y="10877"/>
                </a:lnTo>
                <a:lnTo>
                  <a:pt x="14064" y="10950"/>
                </a:lnTo>
                <a:lnTo>
                  <a:pt x="14089" y="11023"/>
                </a:lnTo>
                <a:lnTo>
                  <a:pt x="14137" y="11120"/>
                </a:lnTo>
                <a:lnTo>
                  <a:pt x="14186" y="11217"/>
                </a:lnTo>
                <a:lnTo>
                  <a:pt x="14332" y="11412"/>
                </a:lnTo>
                <a:lnTo>
                  <a:pt x="14454" y="11534"/>
                </a:lnTo>
                <a:lnTo>
                  <a:pt x="14478" y="11607"/>
                </a:lnTo>
                <a:lnTo>
                  <a:pt x="14648" y="11801"/>
                </a:lnTo>
                <a:lnTo>
                  <a:pt x="14819" y="11996"/>
                </a:lnTo>
                <a:lnTo>
                  <a:pt x="14721" y="12166"/>
                </a:lnTo>
                <a:lnTo>
                  <a:pt x="14721" y="12191"/>
                </a:lnTo>
                <a:lnTo>
                  <a:pt x="14648" y="12361"/>
                </a:lnTo>
                <a:lnTo>
                  <a:pt x="14600" y="12531"/>
                </a:lnTo>
                <a:lnTo>
                  <a:pt x="14381" y="12556"/>
                </a:lnTo>
                <a:lnTo>
                  <a:pt x="14162" y="12580"/>
                </a:lnTo>
                <a:lnTo>
                  <a:pt x="14040" y="12604"/>
                </a:lnTo>
                <a:lnTo>
                  <a:pt x="13991" y="12604"/>
                </a:lnTo>
                <a:lnTo>
                  <a:pt x="13845" y="12653"/>
                </a:lnTo>
                <a:lnTo>
                  <a:pt x="13675" y="12677"/>
                </a:lnTo>
                <a:lnTo>
                  <a:pt x="13553" y="12750"/>
                </a:lnTo>
                <a:lnTo>
                  <a:pt x="13456" y="12823"/>
                </a:lnTo>
                <a:lnTo>
                  <a:pt x="13407" y="12872"/>
                </a:lnTo>
                <a:lnTo>
                  <a:pt x="13334" y="12945"/>
                </a:lnTo>
                <a:lnTo>
                  <a:pt x="13310" y="13018"/>
                </a:lnTo>
                <a:lnTo>
                  <a:pt x="13286" y="13164"/>
                </a:lnTo>
                <a:lnTo>
                  <a:pt x="13286" y="13213"/>
                </a:lnTo>
                <a:lnTo>
                  <a:pt x="13237" y="13699"/>
                </a:lnTo>
                <a:lnTo>
                  <a:pt x="13237" y="13748"/>
                </a:lnTo>
                <a:lnTo>
                  <a:pt x="13237" y="13918"/>
                </a:lnTo>
                <a:lnTo>
                  <a:pt x="13237" y="14113"/>
                </a:lnTo>
                <a:lnTo>
                  <a:pt x="13286" y="14283"/>
                </a:lnTo>
                <a:lnTo>
                  <a:pt x="13310" y="14356"/>
                </a:lnTo>
                <a:lnTo>
                  <a:pt x="13383" y="14405"/>
                </a:lnTo>
                <a:lnTo>
                  <a:pt x="13407" y="14502"/>
                </a:lnTo>
                <a:lnTo>
                  <a:pt x="13480" y="14551"/>
                </a:lnTo>
                <a:lnTo>
                  <a:pt x="13724" y="14648"/>
                </a:lnTo>
                <a:lnTo>
                  <a:pt x="13991" y="14697"/>
                </a:lnTo>
                <a:lnTo>
                  <a:pt x="14259" y="14746"/>
                </a:lnTo>
                <a:lnTo>
                  <a:pt x="14527" y="14770"/>
                </a:lnTo>
                <a:lnTo>
                  <a:pt x="14673" y="14770"/>
                </a:lnTo>
                <a:lnTo>
                  <a:pt x="14697" y="14867"/>
                </a:lnTo>
                <a:lnTo>
                  <a:pt x="14721" y="14916"/>
                </a:lnTo>
                <a:lnTo>
                  <a:pt x="14819" y="15038"/>
                </a:lnTo>
                <a:lnTo>
                  <a:pt x="14916" y="15184"/>
                </a:lnTo>
                <a:lnTo>
                  <a:pt x="14746" y="15330"/>
                </a:lnTo>
                <a:lnTo>
                  <a:pt x="14624" y="15500"/>
                </a:lnTo>
                <a:lnTo>
                  <a:pt x="14575" y="15573"/>
                </a:lnTo>
                <a:lnTo>
                  <a:pt x="14381" y="15816"/>
                </a:lnTo>
                <a:lnTo>
                  <a:pt x="14332" y="15865"/>
                </a:lnTo>
                <a:lnTo>
                  <a:pt x="14235" y="15986"/>
                </a:lnTo>
                <a:lnTo>
                  <a:pt x="14210" y="16059"/>
                </a:lnTo>
                <a:lnTo>
                  <a:pt x="14186" y="16108"/>
                </a:lnTo>
                <a:lnTo>
                  <a:pt x="14210" y="16230"/>
                </a:lnTo>
                <a:lnTo>
                  <a:pt x="14210" y="16303"/>
                </a:lnTo>
                <a:lnTo>
                  <a:pt x="14235" y="16376"/>
                </a:lnTo>
                <a:lnTo>
                  <a:pt x="14283" y="16522"/>
                </a:lnTo>
                <a:lnTo>
                  <a:pt x="14381" y="16643"/>
                </a:lnTo>
                <a:lnTo>
                  <a:pt x="14478" y="16765"/>
                </a:lnTo>
                <a:lnTo>
                  <a:pt x="14527" y="16789"/>
                </a:lnTo>
                <a:lnTo>
                  <a:pt x="14794" y="17081"/>
                </a:lnTo>
                <a:lnTo>
                  <a:pt x="15111" y="17349"/>
                </a:lnTo>
                <a:lnTo>
                  <a:pt x="15183" y="17373"/>
                </a:lnTo>
                <a:lnTo>
                  <a:pt x="15232" y="17398"/>
                </a:lnTo>
                <a:lnTo>
                  <a:pt x="15305" y="17373"/>
                </a:lnTo>
                <a:lnTo>
                  <a:pt x="15354" y="17373"/>
                </a:lnTo>
                <a:lnTo>
                  <a:pt x="15475" y="17349"/>
                </a:lnTo>
                <a:lnTo>
                  <a:pt x="15621" y="17300"/>
                </a:lnTo>
                <a:lnTo>
                  <a:pt x="15840" y="17154"/>
                </a:lnTo>
                <a:lnTo>
                  <a:pt x="15865" y="17130"/>
                </a:lnTo>
                <a:lnTo>
                  <a:pt x="16132" y="16911"/>
                </a:lnTo>
                <a:lnTo>
                  <a:pt x="16376" y="16668"/>
                </a:lnTo>
                <a:lnTo>
                  <a:pt x="16546" y="16741"/>
                </a:lnTo>
                <a:lnTo>
                  <a:pt x="16570" y="16765"/>
                </a:lnTo>
                <a:lnTo>
                  <a:pt x="16619" y="16789"/>
                </a:lnTo>
                <a:lnTo>
                  <a:pt x="16765" y="16862"/>
                </a:lnTo>
                <a:lnTo>
                  <a:pt x="16935" y="16887"/>
                </a:lnTo>
                <a:lnTo>
                  <a:pt x="16935" y="16960"/>
                </a:lnTo>
                <a:lnTo>
                  <a:pt x="16960" y="17033"/>
                </a:lnTo>
                <a:lnTo>
                  <a:pt x="17008" y="17276"/>
                </a:lnTo>
                <a:lnTo>
                  <a:pt x="17033" y="17495"/>
                </a:lnTo>
                <a:lnTo>
                  <a:pt x="17033" y="17617"/>
                </a:lnTo>
                <a:lnTo>
                  <a:pt x="17033" y="17738"/>
                </a:lnTo>
                <a:lnTo>
                  <a:pt x="17033" y="17860"/>
                </a:lnTo>
                <a:lnTo>
                  <a:pt x="17081" y="17982"/>
                </a:lnTo>
                <a:lnTo>
                  <a:pt x="17179" y="18079"/>
                </a:lnTo>
                <a:lnTo>
                  <a:pt x="17203" y="18103"/>
                </a:lnTo>
                <a:lnTo>
                  <a:pt x="17276" y="18152"/>
                </a:lnTo>
                <a:lnTo>
                  <a:pt x="17398" y="18201"/>
                </a:lnTo>
                <a:lnTo>
                  <a:pt x="17592" y="18225"/>
                </a:lnTo>
                <a:lnTo>
                  <a:pt x="17714" y="18201"/>
                </a:lnTo>
                <a:lnTo>
                  <a:pt x="18152" y="18201"/>
                </a:lnTo>
                <a:lnTo>
                  <a:pt x="18541" y="18176"/>
                </a:lnTo>
                <a:lnTo>
                  <a:pt x="18614" y="18176"/>
                </a:lnTo>
                <a:lnTo>
                  <a:pt x="18687" y="18128"/>
                </a:lnTo>
                <a:lnTo>
                  <a:pt x="18736" y="18055"/>
                </a:lnTo>
                <a:lnTo>
                  <a:pt x="18760" y="17982"/>
                </a:lnTo>
                <a:lnTo>
                  <a:pt x="18833" y="17860"/>
                </a:lnTo>
                <a:lnTo>
                  <a:pt x="18882" y="17738"/>
                </a:lnTo>
                <a:lnTo>
                  <a:pt x="18931" y="17471"/>
                </a:lnTo>
                <a:lnTo>
                  <a:pt x="18931" y="17349"/>
                </a:lnTo>
                <a:lnTo>
                  <a:pt x="18931" y="17325"/>
                </a:lnTo>
                <a:lnTo>
                  <a:pt x="18979" y="17081"/>
                </a:lnTo>
                <a:lnTo>
                  <a:pt x="19004" y="16838"/>
                </a:lnTo>
                <a:lnTo>
                  <a:pt x="19125" y="16814"/>
                </a:lnTo>
                <a:lnTo>
                  <a:pt x="19223" y="16789"/>
                </a:lnTo>
                <a:lnTo>
                  <a:pt x="19369" y="16741"/>
                </a:lnTo>
                <a:lnTo>
                  <a:pt x="19466" y="16692"/>
                </a:lnTo>
                <a:lnTo>
                  <a:pt x="19661" y="16838"/>
                </a:lnTo>
                <a:lnTo>
                  <a:pt x="19758" y="16911"/>
                </a:lnTo>
                <a:lnTo>
                  <a:pt x="20074" y="17130"/>
                </a:lnTo>
                <a:lnTo>
                  <a:pt x="20391" y="17349"/>
                </a:lnTo>
                <a:lnTo>
                  <a:pt x="20464" y="17398"/>
                </a:lnTo>
                <a:lnTo>
                  <a:pt x="20512" y="17398"/>
                </a:lnTo>
                <a:lnTo>
                  <a:pt x="20585" y="17373"/>
                </a:lnTo>
                <a:lnTo>
                  <a:pt x="20658" y="17349"/>
                </a:lnTo>
                <a:lnTo>
                  <a:pt x="20707" y="17276"/>
                </a:lnTo>
                <a:lnTo>
                  <a:pt x="20756" y="17203"/>
                </a:lnTo>
                <a:lnTo>
                  <a:pt x="20999" y="16984"/>
                </a:lnTo>
                <a:lnTo>
                  <a:pt x="21145" y="16814"/>
                </a:lnTo>
                <a:lnTo>
                  <a:pt x="21413" y="16570"/>
                </a:lnTo>
                <a:lnTo>
                  <a:pt x="21632" y="16278"/>
                </a:lnTo>
                <a:lnTo>
                  <a:pt x="21680" y="16230"/>
                </a:lnTo>
                <a:lnTo>
                  <a:pt x="21680" y="16157"/>
                </a:lnTo>
                <a:lnTo>
                  <a:pt x="21680" y="16084"/>
                </a:lnTo>
                <a:lnTo>
                  <a:pt x="21656" y="15986"/>
                </a:lnTo>
                <a:lnTo>
                  <a:pt x="21486" y="15670"/>
                </a:lnTo>
                <a:lnTo>
                  <a:pt x="21267" y="15403"/>
                </a:lnTo>
                <a:lnTo>
                  <a:pt x="21145" y="15232"/>
                </a:lnTo>
                <a:lnTo>
                  <a:pt x="20975" y="15086"/>
                </a:lnTo>
                <a:lnTo>
                  <a:pt x="21096" y="14867"/>
                </a:lnTo>
                <a:lnTo>
                  <a:pt x="21169" y="14648"/>
                </a:lnTo>
                <a:lnTo>
                  <a:pt x="21291" y="14673"/>
                </a:lnTo>
                <a:lnTo>
                  <a:pt x="21510" y="14648"/>
                </a:lnTo>
                <a:lnTo>
                  <a:pt x="21753" y="14648"/>
                </a:lnTo>
                <a:lnTo>
                  <a:pt x="21997" y="14624"/>
                </a:lnTo>
                <a:lnTo>
                  <a:pt x="22264" y="14600"/>
                </a:lnTo>
                <a:lnTo>
                  <a:pt x="22362" y="14551"/>
                </a:lnTo>
                <a:lnTo>
                  <a:pt x="22410" y="14478"/>
                </a:lnTo>
                <a:lnTo>
                  <a:pt x="22459" y="14429"/>
                </a:lnTo>
                <a:lnTo>
                  <a:pt x="22508" y="14381"/>
                </a:lnTo>
                <a:lnTo>
                  <a:pt x="22532" y="14332"/>
                </a:lnTo>
                <a:lnTo>
                  <a:pt x="22532" y="14259"/>
                </a:lnTo>
                <a:lnTo>
                  <a:pt x="22532" y="13845"/>
                </a:lnTo>
                <a:lnTo>
                  <a:pt x="22532" y="13456"/>
                </a:lnTo>
                <a:lnTo>
                  <a:pt x="22508" y="13067"/>
                </a:lnTo>
                <a:lnTo>
                  <a:pt x="22508" y="13018"/>
                </a:lnTo>
                <a:lnTo>
                  <a:pt x="22459" y="12945"/>
                </a:lnTo>
                <a:lnTo>
                  <a:pt x="22410" y="12921"/>
                </a:lnTo>
                <a:lnTo>
                  <a:pt x="22362" y="12896"/>
                </a:lnTo>
                <a:lnTo>
                  <a:pt x="22313" y="12823"/>
                </a:lnTo>
                <a:lnTo>
                  <a:pt x="22264" y="12750"/>
                </a:lnTo>
                <a:lnTo>
                  <a:pt x="22118" y="12677"/>
                </a:lnTo>
                <a:lnTo>
                  <a:pt x="21948" y="12629"/>
                </a:lnTo>
                <a:lnTo>
                  <a:pt x="21802" y="12604"/>
                </a:lnTo>
                <a:lnTo>
                  <a:pt x="21778" y="12604"/>
                </a:lnTo>
                <a:lnTo>
                  <a:pt x="21510" y="12556"/>
                </a:lnTo>
                <a:lnTo>
                  <a:pt x="21218" y="12556"/>
                </a:lnTo>
                <a:lnTo>
                  <a:pt x="21169" y="12337"/>
                </a:lnTo>
                <a:lnTo>
                  <a:pt x="21169" y="12288"/>
                </a:lnTo>
                <a:lnTo>
                  <a:pt x="21121" y="12093"/>
                </a:lnTo>
                <a:lnTo>
                  <a:pt x="21048" y="11923"/>
                </a:lnTo>
                <a:lnTo>
                  <a:pt x="21121" y="11826"/>
                </a:lnTo>
                <a:lnTo>
                  <a:pt x="21145" y="11777"/>
                </a:lnTo>
                <a:lnTo>
                  <a:pt x="21242" y="11655"/>
                </a:lnTo>
                <a:lnTo>
                  <a:pt x="21413" y="11412"/>
                </a:lnTo>
                <a:lnTo>
                  <a:pt x="21607" y="11169"/>
                </a:lnTo>
                <a:lnTo>
                  <a:pt x="21656" y="11120"/>
                </a:lnTo>
                <a:lnTo>
                  <a:pt x="21680" y="11071"/>
                </a:lnTo>
                <a:lnTo>
                  <a:pt x="21680" y="10998"/>
                </a:lnTo>
                <a:lnTo>
                  <a:pt x="21680" y="10950"/>
                </a:lnTo>
                <a:lnTo>
                  <a:pt x="21656" y="10925"/>
                </a:lnTo>
                <a:lnTo>
                  <a:pt x="21680" y="10901"/>
                </a:lnTo>
                <a:lnTo>
                  <a:pt x="21656" y="10804"/>
                </a:lnTo>
                <a:lnTo>
                  <a:pt x="21632" y="10731"/>
                </a:lnTo>
                <a:lnTo>
                  <a:pt x="21510" y="10609"/>
                </a:lnTo>
                <a:lnTo>
                  <a:pt x="21486" y="10560"/>
                </a:lnTo>
                <a:lnTo>
                  <a:pt x="21315" y="10390"/>
                </a:lnTo>
                <a:lnTo>
                  <a:pt x="21145" y="10244"/>
                </a:lnTo>
                <a:lnTo>
                  <a:pt x="21145" y="10220"/>
                </a:lnTo>
                <a:lnTo>
                  <a:pt x="21023" y="10122"/>
                </a:lnTo>
                <a:lnTo>
                  <a:pt x="20877" y="10001"/>
                </a:lnTo>
                <a:lnTo>
                  <a:pt x="20731" y="9928"/>
                </a:lnTo>
                <a:lnTo>
                  <a:pt x="20634" y="9903"/>
                </a:lnTo>
                <a:lnTo>
                  <a:pt x="20561" y="9879"/>
                </a:lnTo>
                <a:lnTo>
                  <a:pt x="20488" y="9903"/>
                </a:lnTo>
                <a:lnTo>
                  <a:pt x="20464" y="9903"/>
                </a:lnTo>
                <a:lnTo>
                  <a:pt x="20391" y="9928"/>
                </a:lnTo>
                <a:lnTo>
                  <a:pt x="20220" y="10001"/>
                </a:lnTo>
                <a:lnTo>
                  <a:pt x="20074" y="10098"/>
                </a:lnTo>
                <a:lnTo>
                  <a:pt x="19807" y="10293"/>
                </a:lnTo>
                <a:lnTo>
                  <a:pt x="19709" y="10341"/>
                </a:lnTo>
                <a:lnTo>
                  <a:pt x="19515" y="10487"/>
                </a:lnTo>
                <a:lnTo>
                  <a:pt x="19296" y="10390"/>
                </a:lnTo>
                <a:lnTo>
                  <a:pt x="19052" y="10341"/>
                </a:lnTo>
                <a:lnTo>
                  <a:pt x="19004" y="10098"/>
                </a:lnTo>
                <a:lnTo>
                  <a:pt x="19028" y="10025"/>
                </a:lnTo>
                <a:lnTo>
                  <a:pt x="19004" y="9976"/>
                </a:lnTo>
                <a:lnTo>
                  <a:pt x="18979" y="9903"/>
                </a:lnTo>
                <a:lnTo>
                  <a:pt x="18955" y="9782"/>
                </a:lnTo>
                <a:lnTo>
                  <a:pt x="18931" y="9563"/>
                </a:lnTo>
                <a:lnTo>
                  <a:pt x="18882" y="9319"/>
                </a:lnTo>
                <a:lnTo>
                  <a:pt x="18906" y="9246"/>
                </a:lnTo>
                <a:lnTo>
                  <a:pt x="18906" y="9149"/>
                </a:lnTo>
                <a:lnTo>
                  <a:pt x="18882" y="9100"/>
                </a:lnTo>
                <a:lnTo>
                  <a:pt x="18833" y="9052"/>
                </a:lnTo>
                <a:lnTo>
                  <a:pt x="18785" y="9027"/>
                </a:lnTo>
                <a:lnTo>
                  <a:pt x="18712" y="9003"/>
                </a:lnTo>
                <a:lnTo>
                  <a:pt x="18444" y="8979"/>
                </a:lnTo>
                <a:lnTo>
                  <a:pt x="17957" y="8979"/>
                </a:lnTo>
                <a:lnTo>
                  <a:pt x="17836" y="8954"/>
                </a:lnTo>
                <a:close/>
              </a:path>
            </a:pathLst>
          </a:custGeom>
          <a:solidFill>
            <a:srgbClr val="6D9EE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6D9EEB"/>
              </a:solidFill>
            </a:endParaRPr>
          </a:p>
        </p:txBody>
      </p:sp>
    </p:spTree>
    <p:extLst>
      <p:ext uri="{BB962C8B-B14F-4D97-AF65-F5344CB8AC3E}">
        <p14:creationId xmlns:p14="http://schemas.microsoft.com/office/powerpoint/2010/main" val="2126800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pic>
        <p:nvPicPr>
          <p:cNvPr id="16"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579" name="Shape 57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s-ES" sz="4800" dirty="0"/>
              <a:t>Technologies</a:t>
            </a:r>
            <a:endParaRPr sz="4800" dirty="0"/>
          </a:p>
        </p:txBody>
      </p:sp>
      <p:sp>
        <p:nvSpPr>
          <p:cNvPr id="580" name="Shape 580"/>
          <p:cNvSpPr txBox="1">
            <a:spLocks noGrp="1"/>
          </p:cNvSpPr>
          <p:nvPr>
            <p:ph type="body" idx="1"/>
          </p:nvPr>
        </p:nvSpPr>
        <p:spPr>
          <a:xfrm>
            <a:off x="827584" y="1484784"/>
            <a:ext cx="6140400" cy="4752528"/>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s-ES" sz="4000" dirty="0" err="1"/>
              <a:t>Development</a:t>
            </a:r>
            <a:r>
              <a:rPr lang="es-ES" sz="4000" dirty="0"/>
              <a:t>:</a:t>
            </a:r>
          </a:p>
          <a:p>
            <a:pPr marL="0" lvl="0" indent="0" rtl="0">
              <a:spcBef>
                <a:spcPts val="600"/>
              </a:spcBef>
              <a:spcAft>
                <a:spcPts val="0"/>
              </a:spcAft>
              <a:buNone/>
            </a:pPr>
            <a:endParaRPr sz="3000" dirty="0"/>
          </a:p>
        </p:txBody>
      </p:sp>
      <p:sp>
        <p:nvSpPr>
          <p:cNvPr id="2" name="AutoShape 2" descr="Resultado de imagen de Angular"/>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Resultado de imagen de Angular"/>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Resultado de imagen de Angular"/>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9"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10</a:t>
            </a:r>
            <a:endParaRPr lang="es-ES" sz="4000" dirty="0"/>
          </a:p>
        </p:txBody>
      </p:sp>
      <p:sp>
        <p:nvSpPr>
          <p:cNvPr id="5" name="AutoShape 6" descr="Resultado de imagen de MySQ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6" name="AutoShape 8" descr="Resultado de imagen de MySQL"/>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7" name="AutoShape 10" descr="Resultado de imagen de MySQL"/>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AutoShape 2" descr="[Foto]"/>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0" name="AutoShape 4" descr="[Foto]"/>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11272" name="Picture 8" descr="django_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07904" y="1905115"/>
            <a:ext cx="4680520" cy="243081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1274" name="Picture 10" descr="python 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07904" y="4335934"/>
            <a:ext cx="4680520" cy="198117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11" name="AutoShape 2" descr="Resultado de imagen de JavaScript blue"/>
          <p:cNvSpPr>
            <a:spLocks noChangeAspect="1" noChangeArrowheads="1"/>
          </p:cNvSpPr>
          <p:nvPr/>
        </p:nvSpPr>
        <p:spPr bwMode="auto">
          <a:xfrm>
            <a:off x="155575" y="-2338388"/>
            <a:ext cx="4876800" cy="4876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2050" name="Picture 2" descr="Resultado de imagen de postgresql"/>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47952" y="2276872"/>
            <a:ext cx="1858216" cy="1916416"/>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Resultado de imagen de Bootstrap"/>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76572" y="3933056"/>
            <a:ext cx="3168352" cy="31683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0741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pic>
        <p:nvPicPr>
          <p:cNvPr id="16"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579" name="Shape 57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s-ES" sz="4800" dirty="0"/>
              <a:t>Technologies</a:t>
            </a:r>
            <a:endParaRPr sz="4800" dirty="0"/>
          </a:p>
        </p:txBody>
      </p:sp>
      <p:sp>
        <p:nvSpPr>
          <p:cNvPr id="580" name="Shape 580"/>
          <p:cNvSpPr txBox="1">
            <a:spLocks noGrp="1"/>
          </p:cNvSpPr>
          <p:nvPr>
            <p:ph type="body" idx="1"/>
          </p:nvPr>
        </p:nvSpPr>
        <p:spPr>
          <a:xfrm>
            <a:off x="827584" y="1484784"/>
            <a:ext cx="6140400" cy="4752528"/>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s-ES" sz="4000" dirty="0" err="1"/>
              <a:t>Deployment</a:t>
            </a:r>
            <a:r>
              <a:rPr lang="es-ES" sz="4000" dirty="0"/>
              <a:t>:</a:t>
            </a:r>
          </a:p>
          <a:p>
            <a:pPr marL="0" lvl="0" indent="0" rtl="0">
              <a:spcBef>
                <a:spcPts val="600"/>
              </a:spcBef>
              <a:spcAft>
                <a:spcPts val="0"/>
              </a:spcAft>
              <a:buNone/>
            </a:pPr>
            <a:endParaRPr sz="3000" dirty="0"/>
          </a:p>
        </p:txBody>
      </p:sp>
      <p:sp>
        <p:nvSpPr>
          <p:cNvPr id="2" name="AutoShape 2" descr="Resultado de imagen de Angular"/>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Resultado de imagen de Angular"/>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Resultado de imagen de Angular"/>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9"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11</a:t>
            </a:r>
            <a:endParaRPr lang="es-ES" sz="4000" dirty="0"/>
          </a:p>
        </p:txBody>
      </p:sp>
      <p:sp>
        <p:nvSpPr>
          <p:cNvPr id="5" name="AutoShape 6" descr="Resultado de imagen de MySQ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6" name="AutoShape 8" descr="Resultado de imagen de MySQL"/>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7" name="AutoShape 10" descr="Resultado de imagen de MySQL"/>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AutoShape 2" descr="[Foto]"/>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0" name="AutoShape 4" descr="[Foto]"/>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1" name="AutoShape 2" descr="Resultado de imagen de JavaScript blue"/>
          <p:cNvSpPr>
            <a:spLocks noChangeAspect="1" noChangeArrowheads="1"/>
          </p:cNvSpPr>
          <p:nvPr/>
        </p:nvSpPr>
        <p:spPr bwMode="auto">
          <a:xfrm>
            <a:off x="155575" y="-2338388"/>
            <a:ext cx="4876800" cy="4876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12" name="Picture 2" descr="Imagen relacionad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5175" y="2420888"/>
            <a:ext cx="3600400" cy="295907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Resultado de imagen de Heroku ic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60032" y="2065718"/>
            <a:ext cx="2328096" cy="3637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87554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pic>
        <p:nvPicPr>
          <p:cNvPr id="16"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579" name="Shape 57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s-ES" sz="4800" dirty="0"/>
              <a:t>Technologies</a:t>
            </a:r>
            <a:endParaRPr sz="4800" dirty="0"/>
          </a:p>
        </p:txBody>
      </p:sp>
      <p:sp>
        <p:nvSpPr>
          <p:cNvPr id="2" name="AutoShape 2" descr="Resultado de imagen de Angular"/>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Resultado de imagen de Angular"/>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Resultado de imagen de Angular"/>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9"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12</a:t>
            </a:r>
            <a:endParaRPr lang="es-ES" sz="4000" dirty="0"/>
          </a:p>
        </p:txBody>
      </p:sp>
      <p:sp>
        <p:nvSpPr>
          <p:cNvPr id="5" name="AutoShape 6" descr="Resultado de imagen de MySQ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6" name="AutoShape 8" descr="Resultado de imagen de MySQL"/>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7" name="AutoShape 10" descr="Resultado de imagen de MySQL"/>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AutoShape 2" descr="[Foto]"/>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0" name="AutoShape 4" descr="[Foto]"/>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1" name="AutoShape 2" descr="Resultado de imagen de JavaScript blue"/>
          <p:cNvSpPr>
            <a:spLocks noChangeAspect="1" noChangeArrowheads="1"/>
          </p:cNvSpPr>
          <p:nvPr/>
        </p:nvSpPr>
        <p:spPr bwMode="auto">
          <a:xfrm>
            <a:off x="155575" y="-2338388"/>
            <a:ext cx="4876800" cy="4876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19" name="Picture 6" descr="Imagen relacionad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52222" y="1634126"/>
            <a:ext cx="3983569" cy="275862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n relacionada"/>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28412" y="2276872"/>
            <a:ext cx="1887550" cy="1887550"/>
          </a:xfrm>
          <a:prstGeom prst="rect">
            <a:avLst/>
          </a:prstGeom>
          <a:noFill/>
          <a:extLst>
            <a:ext uri="{909E8E84-426E-40DD-AFC4-6F175D3DCCD1}">
              <a14:hiddenFill xmlns:a14="http://schemas.microsoft.com/office/drawing/2010/main">
                <a:solidFill>
                  <a:srgbClr val="FFFFFF"/>
                </a:solidFill>
              </a14:hiddenFill>
            </a:ext>
          </a:extLst>
        </p:spPr>
      </p:pic>
      <p:sp>
        <p:nvSpPr>
          <p:cNvPr id="12" name="AutoShape 2" descr="Resultado de imagen de Ace plugin javascript logo"/>
          <p:cNvSpPr>
            <a:spLocks noChangeAspect="1" noChangeArrowheads="1"/>
          </p:cNvSpPr>
          <p:nvPr/>
        </p:nvSpPr>
        <p:spPr bwMode="auto">
          <a:xfrm>
            <a:off x="155575" y="-974725"/>
            <a:ext cx="3048000" cy="20383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2051" name="Picture 3" descr="C:\Users\ALVARO\Desktop\papaia.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74634" y="3726286"/>
            <a:ext cx="3738744" cy="2500285"/>
          </a:xfrm>
          <a:prstGeom prst="rect">
            <a:avLst/>
          </a:prstGeom>
          <a:noFill/>
          <a:extLst>
            <a:ext uri="{909E8E84-426E-40DD-AFC4-6F175D3DCCD1}">
              <a14:hiddenFill xmlns:a14="http://schemas.microsoft.com/office/drawing/2010/main">
                <a:solidFill>
                  <a:srgbClr val="FFFFFF"/>
                </a:solidFill>
              </a14:hiddenFill>
            </a:ext>
          </a:extLst>
        </p:spPr>
      </p:pic>
      <p:sp>
        <p:nvSpPr>
          <p:cNvPr id="580" name="Shape 580"/>
          <p:cNvSpPr txBox="1">
            <a:spLocks noGrp="1"/>
          </p:cNvSpPr>
          <p:nvPr>
            <p:ph type="body" idx="1"/>
          </p:nvPr>
        </p:nvSpPr>
        <p:spPr>
          <a:xfrm>
            <a:off x="827584" y="1484784"/>
            <a:ext cx="6140400" cy="4752528"/>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s-ES" sz="4000" dirty="0" err="1"/>
              <a:t>Interactive</a:t>
            </a:r>
            <a:r>
              <a:rPr lang="es-ES" sz="4000" dirty="0"/>
              <a:t> </a:t>
            </a:r>
            <a:r>
              <a:rPr lang="es-ES" sz="4000" dirty="0" err="1"/>
              <a:t>Exercises</a:t>
            </a:r>
            <a:r>
              <a:rPr lang="es-ES" sz="4000" dirty="0"/>
              <a:t>:</a:t>
            </a:r>
          </a:p>
          <a:p>
            <a:pPr marL="0" lvl="0" indent="0" rtl="0">
              <a:spcBef>
                <a:spcPts val="600"/>
              </a:spcBef>
              <a:spcAft>
                <a:spcPts val="0"/>
              </a:spcAft>
              <a:buNone/>
            </a:pPr>
            <a:endParaRPr sz="3000" dirty="0"/>
          </a:p>
        </p:txBody>
      </p:sp>
      <p:pic>
        <p:nvPicPr>
          <p:cNvPr id="5122" name="Picture 2" descr="C:\Users\ALVARO\Desktop\índice.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36744" y="4077072"/>
            <a:ext cx="1666831" cy="25128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21887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pic>
        <p:nvPicPr>
          <p:cNvPr id="16"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579" name="Shape 57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s-ES" sz="4800" dirty="0"/>
              <a:t>Technologies</a:t>
            </a:r>
            <a:endParaRPr sz="4800" dirty="0"/>
          </a:p>
        </p:txBody>
      </p:sp>
      <p:sp>
        <p:nvSpPr>
          <p:cNvPr id="580" name="Shape 580"/>
          <p:cNvSpPr txBox="1">
            <a:spLocks noGrp="1"/>
          </p:cNvSpPr>
          <p:nvPr>
            <p:ph type="body" idx="1"/>
          </p:nvPr>
        </p:nvSpPr>
        <p:spPr>
          <a:xfrm>
            <a:off x="827584" y="1484784"/>
            <a:ext cx="6140400" cy="4752528"/>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s-ES" sz="4000" dirty="0" err="1"/>
              <a:t>Knowledge</a:t>
            </a:r>
            <a:r>
              <a:rPr lang="es-ES" sz="4000" dirty="0"/>
              <a:t>:</a:t>
            </a:r>
          </a:p>
          <a:p>
            <a:pPr marL="0" lvl="0" indent="0" rtl="0">
              <a:spcBef>
                <a:spcPts val="600"/>
              </a:spcBef>
              <a:spcAft>
                <a:spcPts val="0"/>
              </a:spcAft>
              <a:buNone/>
            </a:pPr>
            <a:endParaRPr sz="3000" dirty="0"/>
          </a:p>
        </p:txBody>
      </p:sp>
      <p:sp>
        <p:nvSpPr>
          <p:cNvPr id="2" name="AutoShape 2" descr="Resultado de imagen de Angular"/>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Resultado de imagen de Angular"/>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Resultado de imagen de Angular"/>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9"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13</a:t>
            </a:r>
            <a:endParaRPr lang="es-ES" sz="4000" dirty="0"/>
          </a:p>
        </p:txBody>
      </p:sp>
      <p:sp>
        <p:nvSpPr>
          <p:cNvPr id="5" name="AutoShape 6" descr="Resultado de imagen de MySQ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6" name="AutoShape 8" descr="Resultado de imagen de MySQL"/>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7" name="AutoShape 10" descr="Resultado de imagen de MySQL"/>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AutoShape 2" descr="[Foto]"/>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0" name="AutoShape 4" descr="[Foto]"/>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12292" name="Picture 4" descr="Curso gratis de GIT y GITHUB"/>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47664" y="2312530"/>
            <a:ext cx="6591912" cy="411994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55842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pic>
        <p:nvPicPr>
          <p:cNvPr id="4"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00" name="Shape 600"/>
          <p:cNvGraphicFramePr/>
          <p:nvPr>
            <p:extLst>
              <p:ext uri="{D42A27DB-BD31-4B8C-83A1-F6EECF244321}">
                <p14:modId xmlns:p14="http://schemas.microsoft.com/office/powerpoint/2010/main" val="1468515708"/>
              </p:ext>
            </p:extLst>
          </p:nvPr>
        </p:nvGraphicFramePr>
        <p:xfrm>
          <a:off x="179512" y="116630"/>
          <a:ext cx="8856984" cy="6264697"/>
        </p:xfrm>
        <a:graphic>
          <a:graphicData uri="http://schemas.openxmlformats.org/drawingml/2006/table">
            <a:tbl>
              <a:tblPr>
                <a:noFill/>
                <a:tableStyleId>{5B60FB8B-1F91-41A3-A708-3DEB35DC4975}</a:tableStyleId>
              </a:tblPr>
              <a:tblGrid>
                <a:gridCol w="2592288">
                  <a:extLst>
                    <a:ext uri="{9D8B030D-6E8A-4147-A177-3AD203B41FA5}">
                      <a16:colId xmlns="" xmlns:a16="http://schemas.microsoft.com/office/drawing/2014/main" val="20000"/>
                    </a:ext>
                  </a:extLst>
                </a:gridCol>
                <a:gridCol w="1944216">
                  <a:extLst>
                    <a:ext uri="{9D8B030D-6E8A-4147-A177-3AD203B41FA5}">
                      <a16:colId xmlns="" xmlns:a16="http://schemas.microsoft.com/office/drawing/2014/main" val="20001"/>
                    </a:ext>
                  </a:extLst>
                </a:gridCol>
                <a:gridCol w="2088232">
                  <a:extLst>
                    <a:ext uri="{9D8B030D-6E8A-4147-A177-3AD203B41FA5}">
                      <a16:colId xmlns="" xmlns:a16="http://schemas.microsoft.com/office/drawing/2014/main" val="20002"/>
                    </a:ext>
                  </a:extLst>
                </a:gridCol>
                <a:gridCol w="2232248">
                  <a:extLst>
                    <a:ext uri="{9D8B030D-6E8A-4147-A177-3AD203B41FA5}">
                      <a16:colId xmlns="" xmlns:a16="http://schemas.microsoft.com/office/drawing/2014/main" val="20003"/>
                    </a:ext>
                  </a:extLst>
                </a:gridCol>
              </a:tblGrid>
              <a:tr h="2272917">
                <a:tc>
                  <a:txBody>
                    <a:bodyPr/>
                    <a:lstStyle/>
                    <a:p>
                      <a:pPr marL="0" lvl="0" indent="0" algn="r">
                        <a:spcBef>
                          <a:spcPts val="0"/>
                        </a:spcBef>
                        <a:spcAft>
                          <a:spcPts val="0"/>
                        </a:spcAft>
                        <a:buNone/>
                      </a:pPr>
                      <a:r>
                        <a:rPr lang="es-ES" sz="4800" b="0" dirty="0">
                          <a:solidFill>
                            <a:schemeClr val="bg1"/>
                          </a:solidFill>
                          <a:latin typeface="Dosis"/>
                          <a:ea typeface="Dosis"/>
                          <a:cs typeface="Dosis"/>
                          <a:sym typeface="Dosis"/>
                        </a:rPr>
                        <a:t>TECH.</a:t>
                      </a:r>
                    </a:p>
                    <a:p>
                      <a:pPr marL="0" lvl="0" indent="0" algn="l">
                        <a:spcBef>
                          <a:spcPts val="0"/>
                        </a:spcBef>
                        <a:spcAft>
                          <a:spcPts val="0"/>
                        </a:spcAft>
                        <a:buNone/>
                      </a:pPr>
                      <a:r>
                        <a:rPr lang="es-ES" sz="4800" b="0" dirty="0" smtClean="0">
                          <a:solidFill>
                            <a:schemeClr val="bg1"/>
                          </a:solidFill>
                          <a:latin typeface="Dosis"/>
                          <a:ea typeface="Dosis"/>
                          <a:cs typeface="Dosis"/>
                          <a:sym typeface="Dosis"/>
                        </a:rPr>
                        <a:t>FEATURE</a:t>
                      </a:r>
                      <a:endParaRPr sz="4800" b="0" dirty="0">
                        <a:solidFill>
                          <a:schemeClr val="bg1"/>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tc>
                  <a:txBody>
                    <a:bodyPr/>
                    <a:lstStyle/>
                    <a:p>
                      <a:pPr marL="0" lvl="0" indent="0" algn="ctr">
                        <a:spcBef>
                          <a:spcPts val="0"/>
                        </a:spcBef>
                        <a:spcAft>
                          <a:spcPts val="0"/>
                        </a:spcAft>
                        <a:buNone/>
                      </a:pPr>
                      <a:endParaRPr sz="3200" dirty="0">
                        <a:solidFill>
                          <a:srgbClr val="FFFFFF"/>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tc>
                  <a:txBody>
                    <a:bodyPr/>
                    <a:lstStyle/>
                    <a:p>
                      <a:pPr marL="0" lvl="0" indent="0" algn="ctr">
                        <a:spcBef>
                          <a:spcPts val="0"/>
                        </a:spcBef>
                        <a:spcAft>
                          <a:spcPts val="0"/>
                        </a:spcAft>
                        <a:buNone/>
                      </a:pPr>
                      <a:endParaRPr sz="3200" dirty="0">
                        <a:solidFill>
                          <a:srgbClr val="FFFFFF"/>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tc>
                  <a:txBody>
                    <a:bodyPr/>
                    <a:lstStyle/>
                    <a:p>
                      <a:pPr marL="0" lvl="0" indent="0" algn="ctr">
                        <a:spcBef>
                          <a:spcPts val="0"/>
                        </a:spcBef>
                        <a:spcAft>
                          <a:spcPts val="0"/>
                        </a:spcAft>
                        <a:buNone/>
                      </a:pPr>
                      <a:endParaRPr sz="3200" dirty="0">
                        <a:solidFill>
                          <a:srgbClr val="FFFFFF"/>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extLst>
                  <a:ext uri="{0D108BD9-81ED-4DB2-BD59-A6C34878D82A}">
                    <a16:rowId xmlns="" xmlns:a16="http://schemas.microsoft.com/office/drawing/2014/main" val="10000"/>
                  </a:ext>
                </a:extLst>
              </a:tr>
              <a:tr h="1995890">
                <a:tc>
                  <a:txBody>
                    <a:bodyPr/>
                    <a:lstStyle/>
                    <a:p>
                      <a:pPr marL="0" lvl="0" indent="0" algn="ctr">
                        <a:spcBef>
                          <a:spcPts val="0"/>
                        </a:spcBef>
                        <a:spcAft>
                          <a:spcPts val="0"/>
                        </a:spcAft>
                        <a:buNone/>
                      </a:pPr>
                      <a:r>
                        <a:rPr lang="es-ES" sz="4800" b="0" dirty="0" smtClean="0">
                          <a:solidFill>
                            <a:srgbClr val="3C78D8"/>
                          </a:solidFill>
                          <a:latin typeface="Dosis"/>
                          <a:ea typeface="Dosis"/>
                          <a:cs typeface="Dosis"/>
                          <a:sym typeface="Dosis"/>
                        </a:rPr>
                        <a:t>RISKS</a:t>
                      </a:r>
                      <a:endParaRPr sz="4800" b="0" dirty="0">
                        <a:solidFill>
                          <a:srgbClr val="3C78D8"/>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9525" cap="flat" cmpd="sng" algn="ctr">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 xmlns:a16="http://schemas.microsoft.com/office/drawing/2014/main" val="10001"/>
                  </a:ext>
                </a:extLst>
              </a:tr>
              <a:tr h="1995890">
                <a:tc>
                  <a:txBody>
                    <a:bodyPr/>
                    <a:lstStyle/>
                    <a:p>
                      <a:pPr marL="0" lvl="0" indent="0" algn="ctr">
                        <a:spcBef>
                          <a:spcPts val="0"/>
                        </a:spcBef>
                        <a:spcAft>
                          <a:spcPts val="0"/>
                        </a:spcAft>
                        <a:buNone/>
                      </a:pPr>
                      <a:r>
                        <a:rPr lang="es-ES" sz="4800" b="0" dirty="0" smtClean="0">
                          <a:solidFill>
                            <a:srgbClr val="3C78D8"/>
                          </a:solidFill>
                          <a:latin typeface="Dosis"/>
                          <a:ea typeface="Dosis"/>
                          <a:cs typeface="Dosis"/>
                          <a:sym typeface="Dosis"/>
                        </a:rPr>
                        <a:t>LEARNING</a:t>
                      </a:r>
                      <a:endParaRPr sz="4800" b="0" dirty="0">
                        <a:solidFill>
                          <a:srgbClr val="3C78D8"/>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9525" cap="flat" cmpd="sng" algn="ctr">
                      <a:solidFill>
                        <a:srgbClr val="1C4587"/>
                      </a:solidFill>
                      <a:prstDash val="solid"/>
                      <a:round/>
                      <a:headEnd type="none" w="sm" len="sm"/>
                      <a:tailEnd type="none" w="sm" len="sm"/>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 xmlns:a16="http://schemas.microsoft.com/office/drawing/2014/main" val="10002"/>
                  </a:ext>
                </a:extLst>
              </a:tr>
            </a:tbl>
          </a:graphicData>
        </a:graphic>
      </p:graphicFrame>
      <p:sp>
        <p:nvSpPr>
          <p:cNvPr id="5" name="Shape 547"/>
          <p:cNvSpPr txBox="1">
            <a:spLocks/>
          </p:cNvSpPr>
          <p:nvPr/>
        </p:nvSpPr>
        <p:spPr>
          <a:xfrm>
            <a:off x="333540" y="62462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14</a:t>
            </a:r>
            <a:endParaRPr lang="es-ES" sz="4000" dirty="0"/>
          </a:p>
        </p:txBody>
      </p:sp>
      <p:pic>
        <p:nvPicPr>
          <p:cNvPr id="6" name="Picture 2" descr="Resultado de imagen de postgresq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59832" y="260648"/>
            <a:ext cx="1368152" cy="141100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8" descr="django_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32040" y="67700"/>
            <a:ext cx="1729955" cy="89844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8" name="Picture 10" descr="python logo"/>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32039" y="912875"/>
            <a:ext cx="1729955" cy="73225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9" name="Picture 2" descr="Resultado de imagen de Bootstrap"/>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23362" y="0"/>
            <a:ext cx="1872208" cy="187220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 name="Picture 2" descr="Resultado de imagen de postgresq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59830" y="260648"/>
            <a:ext cx="1368152" cy="141100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8" descr="django_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32038" y="67700"/>
            <a:ext cx="1729955" cy="89844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2" name="Picture 10" descr="python logo"/>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32040" y="912875"/>
            <a:ext cx="1729955" cy="73225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3" name="Picture 2" descr="Resultado de imagen de postgresq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59831" y="260648"/>
            <a:ext cx="1368152" cy="141100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4" name="Picture 8" descr="django_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32039" y="67700"/>
            <a:ext cx="1729955" cy="89844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7172" name="Picture 4" descr="C:\Users\ALVARO\Desktop\600px-Ski_trail_rating_symbol-green_circle.svg.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067683" y="4659962"/>
            <a:ext cx="1458663" cy="1458663"/>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4" descr="C:\Users\ALVARO\Desktop\600px-Ski_trail_rating_symbol-green_circle.svg.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66882" y="4652765"/>
            <a:ext cx="1458663" cy="1458663"/>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4" descr="C:\Users\ALVARO\Desktop\600px-Ski_trail_rating_symbol-green_circle.svg.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255863" y="4652764"/>
            <a:ext cx="1458663" cy="1458663"/>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C:\Users\ALVARO\Desktop\600px-Ski_trail_rating_symbol-green_circle.svg.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230134" y="2619693"/>
            <a:ext cx="1458663" cy="1458663"/>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4" descr="C:\Users\ALVARO\Desktop\600px-Ski_trail_rating_symbol-green_circle.svg.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067682" y="2619694"/>
            <a:ext cx="1458663" cy="1458663"/>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4" descr="C:\Users\ALVARO\Desktop\600px-Ski_trail_rating_symbol-green_circle.svg.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14576" y="2636912"/>
            <a:ext cx="1458663" cy="14586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56921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pic>
        <p:nvPicPr>
          <p:cNvPr id="4"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00" name="Shape 600"/>
          <p:cNvGraphicFramePr/>
          <p:nvPr>
            <p:extLst>
              <p:ext uri="{D42A27DB-BD31-4B8C-83A1-F6EECF244321}">
                <p14:modId xmlns:p14="http://schemas.microsoft.com/office/powerpoint/2010/main" val="810681472"/>
              </p:ext>
            </p:extLst>
          </p:nvPr>
        </p:nvGraphicFramePr>
        <p:xfrm>
          <a:off x="179512" y="116629"/>
          <a:ext cx="8856984" cy="6192690"/>
        </p:xfrm>
        <a:graphic>
          <a:graphicData uri="http://schemas.openxmlformats.org/drawingml/2006/table">
            <a:tbl>
              <a:tblPr>
                <a:noFill/>
                <a:tableStyleId>{5B60FB8B-1F91-41A3-A708-3DEB35DC4975}</a:tableStyleId>
              </a:tblPr>
              <a:tblGrid>
                <a:gridCol w="2592288">
                  <a:extLst>
                    <a:ext uri="{9D8B030D-6E8A-4147-A177-3AD203B41FA5}">
                      <a16:colId xmlns="" xmlns:a16="http://schemas.microsoft.com/office/drawing/2014/main" val="20000"/>
                    </a:ext>
                  </a:extLst>
                </a:gridCol>
                <a:gridCol w="1944216">
                  <a:extLst>
                    <a:ext uri="{9D8B030D-6E8A-4147-A177-3AD203B41FA5}">
                      <a16:colId xmlns="" xmlns:a16="http://schemas.microsoft.com/office/drawing/2014/main" val="20001"/>
                    </a:ext>
                  </a:extLst>
                </a:gridCol>
                <a:gridCol w="2088232">
                  <a:extLst>
                    <a:ext uri="{9D8B030D-6E8A-4147-A177-3AD203B41FA5}">
                      <a16:colId xmlns="" xmlns:a16="http://schemas.microsoft.com/office/drawing/2014/main" val="20002"/>
                    </a:ext>
                  </a:extLst>
                </a:gridCol>
                <a:gridCol w="2232248">
                  <a:extLst>
                    <a:ext uri="{9D8B030D-6E8A-4147-A177-3AD203B41FA5}">
                      <a16:colId xmlns="" xmlns:a16="http://schemas.microsoft.com/office/drawing/2014/main" val="20003"/>
                    </a:ext>
                  </a:extLst>
                </a:gridCol>
              </a:tblGrid>
              <a:tr h="2246792">
                <a:tc>
                  <a:txBody>
                    <a:bodyPr/>
                    <a:lstStyle/>
                    <a:p>
                      <a:pPr marL="0" lvl="0" indent="0" algn="r">
                        <a:spcBef>
                          <a:spcPts val="0"/>
                        </a:spcBef>
                        <a:spcAft>
                          <a:spcPts val="0"/>
                        </a:spcAft>
                        <a:buNone/>
                      </a:pPr>
                      <a:r>
                        <a:rPr lang="es-ES" sz="4800" b="0" dirty="0">
                          <a:solidFill>
                            <a:schemeClr val="bg1"/>
                          </a:solidFill>
                          <a:latin typeface="Dosis"/>
                          <a:ea typeface="Dosis"/>
                          <a:cs typeface="Dosis"/>
                          <a:sym typeface="Dosis"/>
                        </a:rPr>
                        <a:t>TECH.</a:t>
                      </a:r>
                    </a:p>
                    <a:p>
                      <a:pPr marL="0" lvl="0" indent="0" algn="l">
                        <a:spcBef>
                          <a:spcPts val="0"/>
                        </a:spcBef>
                        <a:spcAft>
                          <a:spcPts val="0"/>
                        </a:spcAft>
                        <a:buNone/>
                      </a:pPr>
                      <a:r>
                        <a:rPr lang="es-ES" sz="4800" b="0" dirty="0" smtClean="0">
                          <a:solidFill>
                            <a:schemeClr val="bg1"/>
                          </a:solidFill>
                          <a:latin typeface="Dosis"/>
                          <a:ea typeface="Dosis"/>
                          <a:cs typeface="Dosis"/>
                          <a:sym typeface="Dosis"/>
                        </a:rPr>
                        <a:t>FEATURE</a:t>
                      </a:r>
                      <a:endParaRPr sz="4800" b="0" dirty="0">
                        <a:solidFill>
                          <a:schemeClr val="bg1"/>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tc>
                  <a:txBody>
                    <a:bodyPr/>
                    <a:lstStyle/>
                    <a:p>
                      <a:pPr marL="0" lvl="0" indent="0" algn="ctr">
                        <a:spcBef>
                          <a:spcPts val="0"/>
                        </a:spcBef>
                        <a:spcAft>
                          <a:spcPts val="0"/>
                        </a:spcAft>
                        <a:buNone/>
                      </a:pPr>
                      <a:endParaRPr sz="3200" dirty="0">
                        <a:solidFill>
                          <a:srgbClr val="FFFFFF"/>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tc>
                  <a:txBody>
                    <a:bodyPr/>
                    <a:lstStyle/>
                    <a:p>
                      <a:pPr marL="0" lvl="0" indent="0" algn="ctr">
                        <a:spcBef>
                          <a:spcPts val="0"/>
                        </a:spcBef>
                        <a:spcAft>
                          <a:spcPts val="0"/>
                        </a:spcAft>
                        <a:buNone/>
                      </a:pPr>
                      <a:endParaRPr sz="3200" dirty="0">
                        <a:solidFill>
                          <a:srgbClr val="FFFFFF"/>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tc>
                  <a:txBody>
                    <a:bodyPr/>
                    <a:lstStyle/>
                    <a:p>
                      <a:pPr marL="0" lvl="0" indent="0" algn="ctr">
                        <a:spcBef>
                          <a:spcPts val="0"/>
                        </a:spcBef>
                        <a:spcAft>
                          <a:spcPts val="0"/>
                        </a:spcAft>
                        <a:buNone/>
                      </a:pPr>
                      <a:endParaRPr sz="3200" dirty="0">
                        <a:solidFill>
                          <a:srgbClr val="FFFFFF"/>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extLst>
                  <a:ext uri="{0D108BD9-81ED-4DB2-BD59-A6C34878D82A}">
                    <a16:rowId xmlns="" xmlns:a16="http://schemas.microsoft.com/office/drawing/2014/main" val="10000"/>
                  </a:ext>
                </a:extLst>
              </a:tr>
              <a:tr h="1972949">
                <a:tc>
                  <a:txBody>
                    <a:bodyPr/>
                    <a:lstStyle/>
                    <a:p>
                      <a:pPr marL="0" lvl="0" indent="0" algn="ctr">
                        <a:spcBef>
                          <a:spcPts val="0"/>
                        </a:spcBef>
                        <a:spcAft>
                          <a:spcPts val="0"/>
                        </a:spcAft>
                        <a:buNone/>
                      </a:pPr>
                      <a:r>
                        <a:rPr lang="es-ES" sz="4800" b="0" dirty="0" smtClean="0">
                          <a:solidFill>
                            <a:srgbClr val="3C78D8"/>
                          </a:solidFill>
                          <a:latin typeface="Dosis"/>
                          <a:ea typeface="Dosis"/>
                          <a:cs typeface="Dosis"/>
                          <a:sym typeface="Dosis"/>
                        </a:rPr>
                        <a:t>RISKS</a:t>
                      </a:r>
                      <a:endParaRPr sz="4800" b="0" dirty="0">
                        <a:solidFill>
                          <a:srgbClr val="3C78D8"/>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9525" cap="flat" cmpd="sng" algn="ctr">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 xmlns:a16="http://schemas.microsoft.com/office/drawing/2014/main" val="10001"/>
                  </a:ext>
                </a:extLst>
              </a:tr>
              <a:tr h="1972949">
                <a:tc>
                  <a:txBody>
                    <a:bodyPr/>
                    <a:lstStyle/>
                    <a:p>
                      <a:pPr marL="0" lvl="0" indent="0" algn="ctr">
                        <a:spcBef>
                          <a:spcPts val="0"/>
                        </a:spcBef>
                        <a:spcAft>
                          <a:spcPts val="0"/>
                        </a:spcAft>
                        <a:buNone/>
                      </a:pPr>
                      <a:r>
                        <a:rPr lang="es-ES" sz="4800" b="0" dirty="0" smtClean="0">
                          <a:solidFill>
                            <a:srgbClr val="3C78D8"/>
                          </a:solidFill>
                          <a:latin typeface="Dosis"/>
                          <a:ea typeface="Dosis"/>
                          <a:cs typeface="Dosis"/>
                          <a:sym typeface="Dosis"/>
                        </a:rPr>
                        <a:t>LEARNING</a:t>
                      </a:r>
                      <a:endParaRPr sz="4800" b="0" dirty="0">
                        <a:solidFill>
                          <a:srgbClr val="3C78D8"/>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9525" cap="flat" cmpd="sng" algn="ctr">
                      <a:solidFill>
                        <a:srgbClr val="1C4587"/>
                      </a:solidFill>
                      <a:prstDash val="solid"/>
                      <a:round/>
                      <a:headEnd type="none" w="sm" len="sm"/>
                      <a:tailEnd type="none" w="sm" len="sm"/>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 xmlns:a16="http://schemas.microsoft.com/office/drawing/2014/main" val="10002"/>
                  </a:ext>
                </a:extLst>
              </a:tr>
            </a:tbl>
          </a:graphicData>
        </a:graphic>
      </p:graphicFrame>
      <p:sp>
        <p:nvSpPr>
          <p:cNvPr id="5" name="Shape 547"/>
          <p:cNvSpPr txBox="1">
            <a:spLocks/>
          </p:cNvSpPr>
          <p:nvPr/>
        </p:nvSpPr>
        <p:spPr>
          <a:xfrm>
            <a:off x="333540" y="62462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15</a:t>
            </a:r>
            <a:endParaRPr lang="es-ES" sz="4000" dirty="0"/>
          </a:p>
        </p:txBody>
      </p:sp>
      <p:pic>
        <p:nvPicPr>
          <p:cNvPr id="18" name="Picture 4" descr="Imagen relacionad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48785" y="154929"/>
            <a:ext cx="753791" cy="75379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9" name="Picture 3" descr="C:\Users\ALVARO\Desktop\papaia.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60625" y="980728"/>
            <a:ext cx="1130110" cy="75576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0" name="Picture 6" descr="Imagen relacionada"/>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99865" y="207275"/>
            <a:ext cx="1671905" cy="115779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1" name="Picture 4" descr="Curso gratis de GIT y GITHUB"/>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92280" y="316766"/>
            <a:ext cx="1873361" cy="117085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9" name="Picture 4" descr="C:\Users\ALVARO\Desktop\600px-Ski_trail_rating_symbol-green_circle.svg.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286651" y="2564904"/>
            <a:ext cx="1458663" cy="1458663"/>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4" descr="C:\Users\ALVARO\Desktop\600px-Ski_trail_rating_symbol-green_circle.svg.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286649" y="4414442"/>
            <a:ext cx="1458663" cy="1458663"/>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8" descr="C:\Users\ALVARO\Desktop\índice.jp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229066" y="4615150"/>
            <a:ext cx="1221868" cy="123421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descr="C:\Users\ALVARO\Desktop\600px-Ski_trail_rating_symbol-green_circle.svg.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62956" y="2588365"/>
            <a:ext cx="1458663" cy="1458663"/>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descr="C:\Users\ALVARO\Desktop\600px-Ski_trail_rating_symbol-green_circle.svg.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110668" y="2564903"/>
            <a:ext cx="1458663" cy="1458663"/>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C:\Users\ALVARO\Desktop\600px-Ski_trail_rating_symbol-green_circle.svg.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66751" y="4486900"/>
            <a:ext cx="1458663" cy="1458663"/>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C:\Users\ALVARO\Desktop\índice.jp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517195" y="922243"/>
            <a:ext cx="933739" cy="14076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46138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pic>
        <p:nvPicPr>
          <p:cNvPr id="4"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00" name="Shape 600"/>
          <p:cNvGraphicFramePr/>
          <p:nvPr>
            <p:extLst>
              <p:ext uri="{D42A27DB-BD31-4B8C-83A1-F6EECF244321}">
                <p14:modId xmlns:p14="http://schemas.microsoft.com/office/powerpoint/2010/main" val="1478662685"/>
              </p:ext>
            </p:extLst>
          </p:nvPr>
        </p:nvGraphicFramePr>
        <p:xfrm>
          <a:off x="179512" y="116630"/>
          <a:ext cx="8856983" cy="6264697"/>
        </p:xfrm>
        <a:graphic>
          <a:graphicData uri="http://schemas.openxmlformats.org/drawingml/2006/table">
            <a:tbl>
              <a:tblPr>
                <a:noFill/>
                <a:tableStyleId>{5B60FB8B-1F91-41A3-A708-3DEB35DC4975}</a:tableStyleId>
              </a:tblPr>
              <a:tblGrid>
                <a:gridCol w="3465776">
                  <a:extLst>
                    <a:ext uri="{9D8B030D-6E8A-4147-A177-3AD203B41FA5}">
                      <a16:colId xmlns="" xmlns:a16="http://schemas.microsoft.com/office/drawing/2014/main" val="20000"/>
                    </a:ext>
                  </a:extLst>
                </a:gridCol>
                <a:gridCol w="2599332">
                  <a:extLst>
                    <a:ext uri="{9D8B030D-6E8A-4147-A177-3AD203B41FA5}">
                      <a16:colId xmlns="" xmlns:a16="http://schemas.microsoft.com/office/drawing/2014/main" val="20001"/>
                    </a:ext>
                  </a:extLst>
                </a:gridCol>
                <a:gridCol w="2791875">
                  <a:extLst>
                    <a:ext uri="{9D8B030D-6E8A-4147-A177-3AD203B41FA5}">
                      <a16:colId xmlns="" xmlns:a16="http://schemas.microsoft.com/office/drawing/2014/main" val="20002"/>
                    </a:ext>
                  </a:extLst>
                </a:gridCol>
              </a:tblGrid>
              <a:tr h="2272917">
                <a:tc>
                  <a:txBody>
                    <a:bodyPr/>
                    <a:lstStyle/>
                    <a:p>
                      <a:pPr marL="0" lvl="0" indent="0" algn="r">
                        <a:spcBef>
                          <a:spcPts val="0"/>
                        </a:spcBef>
                        <a:spcAft>
                          <a:spcPts val="0"/>
                        </a:spcAft>
                        <a:buNone/>
                      </a:pPr>
                      <a:r>
                        <a:rPr lang="es-ES" sz="4800" b="0" dirty="0">
                          <a:solidFill>
                            <a:schemeClr val="bg1"/>
                          </a:solidFill>
                          <a:latin typeface="Dosis"/>
                          <a:ea typeface="Dosis"/>
                          <a:cs typeface="Dosis"/>
                          <a:sym typeface="Dosis"/>
                        </a:rPr>
                        <a:t>TECH.</a:t>
                      </a:r>
                    </a:p>
                    <a:p>
                      <a:pPr marL="0" lvl="0" indent="0" algn="l">
                        <a:spcBef>
                          <a:spcPts val="0"/>
                        </a:spcBef>
                        <a:spcAft>
                          <a:spcPts val="0"/>
                        </a:spcAft>
                        <a:buNone/>
                      </a:pPr>
                      <a:r>
                        <a:rPr lang="es-ES" sz="4800" b="0" dirty="0" smtClean="0">
                          <a:solidFill>
                            <a:schemeClr val="bg1"/>
                          </a:solidFill>
                          <a:latin typeface="Dosis"/>
                          <a:ea typeface="Dosis"/>
                          <a:cs typeface="Dosis"/>
                          <a:sym typeface="Dosis"/>
                        </a:rPr>
                        <a:t>FEATURE</a:t>
                      </a:r>
                      <a:endParaRPr sz="4800" b="0" dirty="0">
                        <a:solidFill>
                          <a:schemeClr val="bg1"/>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tc>
                  <a:txBody>
                    <a:bodyPr/>
                    <a:lstStyle/>
                    <a:p>
                      <a:pPr marL="0" lvl="0" indent="0" algn="ctr">
                        <a:spcBef>
                          <a:spcPts val="0"/>
                        </a:spcBef>
                        <a:spcAft>
                          <a:spcPts val="0"/>
                        </a:spcAft>
                        <a:buNone/>
                      </a:pPr>
                      <a:endParaRPr sz="3200" dirty="0">
                        <a:solidFill>
                          <a:srgbClr val="FFFFFF"/>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tc>
                  <a:txBody>
                    <a:bodyPr/>
                    <a:lstStyle/>
                    <a:p>
                      <a:pPr marL="0" lvl="0" indent="0" algn="ctr">
                        <a:spcBef>
                          <a:spcPts val="0"/>
                        </a:spcBef>
                        <a:spcAft>
                          <a:spcPts val="0"/>
                        </a:spcAft>
                        <a:buNone/>
                      </a:pPr>
                      <a:endParaRPr sz="3200" dirty="0">
                        <a:solidFill>
                          <a:srgbClr val="FFFFFF"/>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extLst>
                  <a:ext uri="{0D108BD9-81ED-4DB2-BD59-A6C34878D82A}">
                    <a16:rowId xmlns="" xmlns:a16="http://schemas.microsoft.com/office/drawing/2014/main" val="10000"/>
                  </a:ext>
                </a:extLst>
              </a:tr>
              <a:tr h="1995890">
                <a:tc>
                  <a:txBody>
                    <a:bodyPr/>
                    <a:lstStyle/>
                    <a:p>
                      <a:pPr marL="0" lvl="0" indent="0" algn="ctr">
                        <a:spcBef>
                          <a:spcPts val="0"/>
                        </a:spcBef>
                        <a:spcAft>
                          <a:spcPts val="0"/>
                        </a:spcAft>
                        <a:buNone/>
                      </a:pPr>
                      <a:r>
                        <a:rPr lang="es-ES" sz="4800" b="0" dirty="0" smtClean="0">
                          <a:solidFill>
                            <a:srgbClr val="3C78D8"/>
                          </a:solidFill>
                          <a:latin typeface="Dosis"/>
                          <a:ea typeface="Dosis"/>
                          <a:cs typeface="Dosis"/>
                          <a:sym typeface="Dosis"/>
                        </a:rPr>
                        <a:t>RISKS</a:t>
                      </a:r>
                      <a:endParaRPr sz="4800" b="0" dirty="0">
                        <a:solidFill>
                          <a:srgbClr val="3C78D8"/>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 xmlns:a16="http://schemas.microsoft.com/office/drawing/2014/main" val="10001"/>
                  </a:ext>
                </a:extLst>
              </a:tr>
              <a:tr h="1995890">
                <a:tc>
                  <a:txBody>
                    <a:bodyPr/>
                    <a:lstStyle/>
                    <a:p>
                      <a:pPr marL="0" lvl="0" indent="0" algn="ctr">
                        <a:spcBef>
                          <a:spcPts val="0"/>
                        </a:spcBef>
                        <a:spcAft>
                          <a:spcPts val="0"/>
                        </a:spcAft>
                        <a:buNone/>
                      </a:pPr>
                      <a:r>
                        <a:rPr lang="es-ES" sz="4800" b="0" dirty="0" smtClean="0">
                          <a:solidFill>
                            <a:srgbClr val="3C78D8"/>
                          </a:solidFill>
                          <a:latin typeface="Dosis"/>
                          <a:ea typeface="Dosis"/>
                          <a:cs typeface="Dosis"/>
                          <a:sym typeface="Dosis"/>
                        </a:rPr>
                        <a:t>LEARNING</a:t>
                      </a:r>
                      <a:endParaRPr sz="4800" b="0" dirty="0">
                        <a:solidFill>
                          <a:srgbClr val="3C78D8"/>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 xmlns:a16="http://schemas.microsoft.com/office/drawing/2014/main" val="10002"/>
                  </a:ext>
                </a:extLst>
              </a:tr>
            </a:tbl>
          </a:graphicData>
        </a:graphic>
      </p:graphicFrame>
      <p:sp>
        <p:nvSpPr>
          <p:cNvPr id="5" name="Shape 547"/>
          <p:cNvSpPr txBox="1">
            <a:spLocks/>
          </p:cNvSpPr>
          <p:nvPr/>
        </p:nvSpPr>
        <p:spPr>
          <a:xfrm>
            <a:off x="333540" y="62462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16</a:t>
            </a:r>
            <a:endParaRPr lang="es-ES" sz="4000" dirty="0"/>
          </a:p>
        </p:txBody>
      </p:sp>
      <p:pic>
        <p:nvPicPr>
          <p:cNvPr id="12" name="Picture 2" descr="Imagen relacionad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39952" y="210260"/>
            <a:ext cx="1687550" cy="138695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Resultado de imagen de Heroku ic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64288" y="187071"/>
            <a:ext cx="967405" cy="15115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ALVARO\Desktop\Ski_trail_rating_symbol_red_circle.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63406" y="2715077"/>
            <a:ext cx="1359833" cy="1359833"/>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descr="C:\Users\ALVARO\Desktop\600px-Ski_trail_rating_symbol-green_circle.svg.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254395" y="4692025"/>
            <a:ext cx="1458663" cy="1458663"/>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8" descr="C:\Users\ALVARO\Desktop\índice.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037056" y="4804252"/>
            <a:ext cx="1221868" cy="123421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C:\Users\ALVARO\Desktop\600px-Ski_trail_rating_symbol-green_circle.svg.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235991" y="2676501"/>
            <a:ext cx="1458663" cy="14586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85706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35"/>
        <p:cNvGrpSpPr/>
        <p:nvPr/>
      </p:nvGrpSpPr>
      <p:grpSpPr>
        <a:xfrm>
          <a:off x="0" y="0"/>
          <a:ext cx="0" cy="0"/>
          <a:chOff x="0" y="0"/>
          <a:chExt cx="0" cy="0"/>
        </a:xfrm>
      </p:grpSpPr>
      <p:sp>
        <p:nvSpPr>
          <p:cNvPr id="536" name="Shape 536"/>
          <p:cNvSpPr txBox="1">
            <a:spLocks noGrp="1"/>
          </p:cNvSpPr>
          <p:nvPr>
            <p:ph type="ctrTitle"/>
          </p:nvPr>
        </p:nvSpPr>
        <p:spPr>
          <a:xfrm>
            <a:off x="3707904" y="3717032"/>
            <a:ext cx="5013568" cy="15464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sz="6000" dirty="0" smtClean="0"/>
              <a:t>Things Done</a:t>
            </a:r>
            <a:endParaRPr sz="6000" dirty="0"/>
          </a:p>
        </p:txBody>
      </p:sp>
    </p:spTree>
    <p:extLst>
      <p:ext uri="{BB962C8B-B14F-4D97-AF65-F5344CB8AC3E}">
        <p14:creationId xmlns:p14="http://schemas.microsoft.com/office/powerpoint/2010/main" val="26758411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579" name="Shape 57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Things in </a:t>
            </a:r>
            <a:r>
              <a:rPr lang="en" sz="4800" dirty="0" smtClean="0"/>
              <a:t>Progress (TABLA PROBLEMAS)</a:t>
            </a:r>
            <a:endParaRPr sz="4800" dirty="0"/>
          </a:p>
        </p:txBody>
      </p:sp>
      <p:sp>
        <p:nvSpPr>
          <p:cNvPr id="2" name="AutoShape 2" descr="Resultado de imagen de Angular"/>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Resultado de imagen de Angular"/>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9"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20</a:t>
            </a:r>
            <a:endParaRPr lang="es-ES" sz="4000" dirty="0"/>
          </a:p>
        </p:txBody>
      </p:sp>
      <p:pic>
        <p:nvPicPr>
          <p:cNvPr id="10"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Resultado de imagen de Interrogant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7975" y="2295098"/>
            <a:ext cx="3801796" cy="3801796"/>
          </a:xfrm>
          <a:prstGeom prst="rect">
            <a:avLst/>
          </a:prstGeom>
          <a:noFill/>
          <a:extLst>
            <a:ext uri="{909E8E84-426E-40DD-AFC4-6F175D3DCCD1}">
              <a14:hiddenFill xmlns:a14="http://schemas.microsoft.com/office/drawing/2010/main">
                <a:solidFill>
                  <a:srgbClr val="FFFFFF"/>
                </a:solidFill>
              </a14:hiddenFill>
            </a:ext>
          </a:extLst>
        </p:spPr>
      </p:pic>
      <p:sp>
        <p:nvSpPr>
          <p:cNvPr id="17" name="Shape 625"/>
          <p:cNvSpPr txBox="1">
            <a:spLocks/>
          </p:cNvSpPr>
          <p:nvPr/>
        </p:nvSpPr>
        <p:spPr>
          <a:xfrm>
            <a:off x="3482436" y="3334381"/>
            <a:ext cx="1870435" cy="172323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9600" dirty="0"/>
              <a:t>=</a:t>
            </a:r>
          </a:p>
        </p:txBody>
      </p:sp>
      <p:sp>
        <p:nvSpPr>
          <p:cNvPr id="6" name="AutoShape 4" descr="Imagen relacionada"/>
          <p:cNvSpPr>
            <a:spLocks noChangeAspect="1" noChangeArrowheads="1"/>
          </p:cNvSpPr>
          <p:nvPr/>
        </p:nvSpPr>
        <p:spPr bwMode="auto">
          <a:xfrm>
            <a:off x="155575" y="-1028700"/>
            <a:ext cx="2143125" cy="214312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7" name="AutoShape 6" descr="Imagen relacionada"/>
          <p:cNvSpPr>
            <a:spLocks noChangeAspect="1" noChangeArrowheads="1"/>
          </p:cNvSpPr>
          <p:nvPr/>
        </p:nvSpPr>
        <p:spPr bwMode="auto">
          <a:xfrm>
            <a:off x="307975" y="-876300"/>
            <a:ext cx="2143125" cy="214312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AutoShape 8" descr="Resultado de imagen de Checklist"/>
          <p:cNvSpPr>
            <a:spLocks noChangeAspect="1" noChangeArrowheads="1"/>
          </p:cNvSpPr>
          <p:nvPr/>
        </p:nvSpPr>
        <p:spPr bwMode="auto">
          <a:xfrm>
            <a:off x="155575" y="-1143000"/>
            <a:ext cx="2381250" cy="23812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5130" name="Picture 10" descr="Resultado de imagen de Checklist ic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62847" y="2215775"/>
            <a:ext cx="3960440" cy="3960441"/>
          </a:xfrm>
          <a:prstGeom prst="rect">
            <a:avLst/>
          </a:prstGeom>
          <a:noFill/>
          <a:extLst>
            <a:ext uri="{909E8E84-426E-40DD-AFC4-6F175D3DCCD1}">
              <a14:hiddenFill xmlns:a14="http://schemas.microsoft.com/office/drawing/2010/main">
                <a:solidFill>
                  <a:srgbClr val="FFFFFF"/>
                </a:solidFill>
              </a14:hiddenFill>
            </a:ext>
          </a:extLst>
        </p:spPr>
      </p:pic>
      <p:sp>
        <p:nvSpPr>
          <p:cNvPr id="20" name="Shape 580"/>
          <p:cNvSpPr txBox="1">
            <a:spLocks noGrp="1"/>
          </p:cNvSpPr>
          <p:nvPr>
            <p:ph type="body" idx="1"/>
          </p:nvPr>
        </p:nvSpPr>
        <p:spPr>
          <a:xfrm>
            <a:off x="827584" y="1484784"/>
            <a:ext cx="6140400" cy="4752528"/>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s-ES" sz="4000" dirty="0" err="1"/>
              <a:t>Problems</a:t>
            </a:r>
            <a:r>
              <a:rPr lang="es-ES" sz="4000" dirty="0"/>
              <a:t>:</a:t>
            </a:r>
          </a:p>
          <a:p>
            <a:pPr marL="0" lvl="0" indent="0" rtl="0">
              <a:spcBef>
                <a:spcPts val="600"/>
              </a:spcBef>
              <a:spcAft>
                <a:spcPts val="0"/>
              </a:spcAft>
              <a:buNone/>
            </a:pPr>
            <a:endParaRPr sz="3000" dirty="0"/>
          </a:p>
        </p:txBody>
      </p:sp>
    </p:spTree>
    <p:extLst>
      <p:ext uri="{BB962C8B-B14F-4D97-AF65-F5344CB8AC3E}">
        <p14:creationId xmlns:p14="http://schemas.microsoft.com/office/powerpoint/2010/main" val="6340548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pic>
        <p:nvPicPr>
          <p:cNvPr id="2050"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547" name="Shape 547"/>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sz="4800" dirty="0"/>
              <a:t>Our Path Today</a:t>
            </a:r>
            <a:endParaRPr sz="4800" dirty="0"/>
          </a:p>
        </p:txBody>
      </p:sp>
      <p:sp>
        <p:nvSpPr>
          <p:cNvPr id="548" name="Shape 548"/>
          <p:cNvSpPr txBox="1">
            <a:spLocks noGrp="1"/>
          </p:cNvSpPr>
          <p:nvPr>
            <p:ph type="body" idx="1"/>
          </p:nvPr>
        </p:nvSpPr>
        <p:spPr>
          <a:xfrm>
            <a:off x="809628" y="1340768"/>
            <a:ext cx="6140400" cy="5280587"/>
          </a:xfrm>
          <a:prstGeom prst="rect">
            <a:avLst/>
          </a:prstGeom>
        </p:spPr>
        <p:txBody>
          <a:bodyPr spcFirstLastPara="1" wrap="square" lIns="91425" tIns="91425" rIns="91425" bIns="91425" anchor="t" anchorCtr="0">
            <a:noAutofit/>
          </a:bodyPr>
          <a:lstStyle/>
          <a:p>
            <a:r>
              <a:rPr lang="es-ES" sz="3600" dirty="0"/>
              <a:t>Idea</a:t>
            </a:r>
          </a:p>
          <a:p>
            <a:pPr marL="457200" lvl="0" indent="-387350" rtl="0">
              <a:spcBef>
                <a:spcPts val="0"/>
              </a:spcBef>
              <a:spcAft>
                <a:spcPts val="0"/>
              </a:spcAft>
              <a:buSzPts val="2500"/>
              <a:buChar char="✘"/>
            </a:pPr>
            <a:r>
              <a:rPr lang="es-ES" sz="3600" dirty="0" smtClean="0"/>
              <a:t>Technologies</a:t>
            </a:r>
            <a:endParaRPr lang="es-ES" sz="3600" dirty="0"/>
          </a:p>
          <a:p>
            <a:pPr>
              <a:spcBef>
                <a:spcPts val="0"/>
              </a:spcBef>
            </a:pPr>
            <a:r>
              <a:rPr lang="es-ES" sz="3600" dirty="0" err="1" smtClean="0"/>
              <a:t>Things</a:t>
            </a:r>
            <a:r>
              <a:rPr lang="es-ES" sz="3600" dirty="0" smtClean="0"/>
              <a:t> Done</a:t>
            </a:r>
          </a:p>
          <a:p>
            <a:pPr>
              <a:spcBef>
                <a:spcPts val="0"/>
              </a:spcBef>
            </a:pPr>
            <a:r>
              <a:rPr lang="es-ES" sz="3600" dirty="0" err="1" smtClean="0"/>
              <a:t>Things</a:t>
            </a:r>
            <a:r>
              <a:rPr lang="es-ES" sz="3600" dirty="0" smtClean="0"/>
              <a:t> in </a:t>
            </a:r>
            <a:r>
              <a:rPr lang="es-ES" sz="3600" dirty="0" err="1" smtClean="0"/>
              <a:t>Progress</a:t>
            </a:r>
            <a:endParaRPr lang="es-ES" sz="3600" dirty="0" smtClean="0"/>
          </a:p>
          <a:p>
            <a:pPr>
              <a:spcBef>
                <a:spcPts val="0"/>
              </a:spcBef>
            </a:pPr>
            <a:r>
              <a:rPr lang="es-ES" sz="3600" dirty="0" err="1" smtClean="0"/>
              <a:t>Things</a:t>
            </a:r>
            <a:r>
              <a:rPr lang="es-ES" sz="3600" dirty="0" smtClean="0"/>
              <a:t> to </a:t>
            </a:r>
            <a:r>
              <a:rPr lang="es-ES" sz="3600" dirty="0"/>
              <a:t>d</a:t>
            </a:r>
            <a:r>
              <a:rPr lang="es-ES" sz="3600" dirty="0" smtClean="0"/>
              <a:t>o</a:t>
            </a:r>
            <a:endParaRPr lang="es-ES" sz="3600" dirty="0"/>
          </a:p>
          <a:p>
            <a:pPr marL="457200" lvl="0" indent="-387350" rtl="0">
              <a:spcBef>
                <a:spcPts val="0"/>
              </a:spcBef>
              <a:spcAft>
                <a:spcPts val="0"/>
              </a:spcAft>
              <a:buSzPts val="2500"/>
              <a:buChar char="✘"/>
            </a:pPr>
            <a:endParaRPr lang="es-ES" sz="3600" dirty="0"/>
          </a:p>
        </p:txBody>
      </p:sp>
      <p:sp>
        <p:nvSpPr>
          <p:cNvPr id="7" name="Shape 547"/>
          <p:cNvSpPr txBox="1">
            <a:spLocks/>
          </p:cNvSpPr>
          <p:nvPr/>
        </p:nvSpPr>
        <p:spPr>
          <a:xfrm>
            <a:off x="305572" y="6095732"/>
            <a:ext cx="504056"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2</a:t>
            </a:r>
          </a:p>
        </p:txBody>
      </p:sp>
      <p:sp>
        <p:nvSpPr>
          <p:cNvPr id="5" name="Shape 729"/>
          <p:cNvSpPr/>
          <p:nvPr/>
        </p:nvSpPr>
        <p:spPr>
          <a:xfrm>
            <a:off x="5220072" y="2272618"/>
            <a:ext cx="3384376" cy="2956582"/>
          </a:xfrm>
          <a:custGeom>
            <a:avLst/>
            <a:gdLst/>
            <a:ahLst/>
            <a:cxnLst/>
            <a:rect l="0" t="0" r="0" b="0"/>
            <a:pathLst>
              <a:path w="18981" h="16766" extrusionOk="0">
                <a:moveTo>
                  <a:pt x="5451" y="5475"/>
                </a:moveTo>
                <a:lnTo>
                  <a:pt x="5257" y="5548"/>
                </a:lnTo>
                <a:lnTo>
                  <a:pt x="5159" y="5597"/>
                </a:lnTo>
                <a:lnTo>
                  <a:pt x="5062" y="5670"/>
                </a:lnTo>
                <a:lnTo>
                  <a:pt x="5013" y="5743"/>
                </a:lnTo>
                <a:lnTo>
                  <a:pt x="4965" y="5816"/>
                </a:lnTo>
                <a:lnTo>
                  <a:pt x="4940" y="5889"/>
                </a:lnTo>
                <a:lnTo>
                  <a:pt x="4965" y="5962"/>
                </a:lnTo>
                <a:lnTo>
                  <a:pt x="5013" y="6011"/>
                </a:lnTo>
                <a:lnTo>
                  <a:pt x="5086" y="6059"/>
                </a:lnTo>
                <a:lnTo>
                  <a:pt x="5208" y="6059"/>
                </a:lnTo>
                <a:lnTo>
                  <a:pt x="5354" y="6035"/>
                </a:lnTo>
                <a:lnTo>
                  <a:pt x="5476" y="6011"/>
                </a:lnTo>
                <a:lnTo>
                  <a:pt x="5695" y="6011"/>
                </a:lnTo>
                <a:lnTo>
                  <a:pt x="5792" y="5986"/>
                </a:lnTo>
                <a:lnTo>
                  <a:pt x="5865" y="5913"/>
                </a:lnTo>
                <a:lnTo>
                  <a:pt x="5914" y="5816"/>
                </a:lnTo>
                <a:lnTo>
                  <a:pt x="5938" y="5743"/>
                </a:lnTo>
                <a:lnTo>
                  <a:pt x="5938" y="5694"/>
                </a:lnTo>
                <a:lnTo>
                  <a:pt x="5889" y="5573"/>
                </a:lnTo>
                <a:lnTo>
                  <a:pt x="5792" y="5500"/>
                </a:lnTo>
                <a:lnTo>
                  <a:pt x="5670" y="5475"/>
                </a:lnTo>
                <a:close/>
                <a:moveTo>
                  <a:pt x="4575" y="5986"/>
                </a:moveTo>
                <a:lnTo>
                  <a:pt x="4454" y="6011"/>
                </a:lnTo>
                <a:lnTo>
                  <a:pt x="4356" y="6035"/>
                </a:lnTo>
                <a:lnTo>
                  <a:pt x="4259" y="6084"/>
                </a:lnTo>
                <a:lnTo>
                  <a:pt x="4113" y="6205"/>
                </a:lnTo>
                <a:lnTo>
                  <a:pt x="4040" y="6254"/>
                </a:lnTo>
                <a:lnTo>
                  <a:pt x="3991" y="6351"/>
                </a:lnTo>
                <a:lnTo>
                  <a:pt x="3967" y="6424"/>
                </a:lnTo>
                <a:lnTo>
                  <a:pt x="3991" y="6522"/>
                </a:lnTo>
                <a:lnTo>
                  <a:pt x="4064" y="6570"/>
                </a:lnTo>
                <a:lnTo>
                  <a:pt x="4162" y="6619"/>
                </a:lnTo>
                <a:lnTo>
                  <a:pt x="4283" y="6595"/>
                </a:lnTo>
                <a:lnTo>
                  <a:pt x="4429" y="6546"/>
                </a:lnTo>
                <a:lnTo>
                  <a:pt x="4527" y="6522"/>
                </a:lnTo>
                <a:lnTo>
                  <a:pt x="4551" y="6497"/>
                </a:lnTo>
                <a:lnTo>
                  <a:pt x="4648" y="6473"/>
                </a:lnTo>
                <a:lnTo>
                  <a:pt x="4721" y="6424"/>
                </a:lnTo>
                <a:lnTo>
                  <a:pt x="4794" y="6327"/>
                </a:lnTo>
                <a:lnTo>
                  <a:pt x="4794" y="6205"/>
                </a:lnTo>
                <a:lnTo>
                  <a:pt x="4770" y="6108"/>
                </a:lnTo>
                <a:lnTo>
                  <a:pt x="4673" y="6035"/>
                </a:lnTo>
                <a:lnTo>
                  <a:pt x="4575" y="5986"/>
                </a:lnTo>
                <a:close/>
                <a:moveTo>
                  <a:pt x="7593" y="5962"/>
                </a:moveTo>
                <a:lnTo>
                  <a:pt x="7495" y="6011"/>
                </a:lnTo>
                <a:lnTo>
                  <a:pt x="7447" y="6059"/>
                </a:lnTo>
                <a:lnTo>
                  <a:pt x="7398" y="6132"/>
                </a:lnTo>
                <a:lnTo>
                  <a:pt x="7398" y="6181"/>
                </a:lnTo>
                <a:lnTo>
                  <a:pt x="7422" y="6254"/>
                </a:lnTo>
                <a:lnTo>
                  <a:pt x="7520" y="6351"/>
                </a:lnTo>
                <a:lnTo>
                  <a:pt x="7593" y="6424"/>
                </a:lnTo>
                <a:lnTo>
                  <a:pt x="7641" y="6449"/>
                </a:lnTo>
                <a:lnTo>
                  <a:pt x="7666" y="6473"/>
                </a:lnTo>
                <a:lnTo>
                  <a:pt x="7690" y="6497"/>
                </a:lnTo>
                <a:lnTo>
                  <a:pt x="7714" y="6546"/>
                </a:lnTo>
                <a:lnTo>
                  <a:pt x="7763" y="6619"/>
                </a:lnTo>
                <a:lnTo>
                  <a:pt x="7787" y="6668"/>
                </a:lnTo>
                <a:lnTo>
                  <a:pt x="7812" y="6692"/>
                </a:lnTo>
                <a:lnTo>
                  <a:pt x="7909" y="6741"/>
                </a:lnTo>
                <a:lnTo>
                  <a:pt x="8031" y="6741"/>
                </a:lnTo>
                <a:lnTo>
                  <a:pt x="8128" y="6716"/>
                </a:lnTo>
                <a:lnTo>
                  <a:pt x="8201" y="6643"/>
                </a:lnTo>
                <a:lnTo>
                  <a:pt x="8250" y="6546"/>
                </a:lnTo>
                <a:lnTo>
                  <a:pt x="8250" y="6449"/>
                </a:lnTo>
                <a:lnTo>
                  <a:pt x="8225" y="6351"/>
                </a:lnTo>
                <a:lnTo>
                  <a:pt x="8177" y="6254"/>
                </a:lnTo>
                <a:lnTo>
                  <a:pt x="8104" y="6181"/>
                </a:lnTo>
                <a:lnTo>
                  <a:pt x="8006" y="6108"/>
                </a:lnTo>
                <a:lnTo>
                  <a:pt x="7909" y="6035"/>
                </a:lnTo>
                <a:lnTo>
                  <a:pt x="7812" y="5986"/>
                </a:lnTo>
                <a:lnTo>
                  <a:pt x="7690" y="5962"/>
                </a:lnTo>
                <a:close/>
                <a:moveTo>
                  <a:pt x="3578" y="6741"/>
                </a:moveTo>
                <a:lnTo>
                  <a:pt x="3456" y="6765"/>
                </a:lnTo>
                <a:lnTo>
                  <a:pt x="3359" y="6814"/>
                </a:lnTo>
                <a:lnTo>
                  <a:pt x="3286" y="6887"/>
                </a:lnTo>
                <a:lnTo>
                  <a:pt x="3189" y="6960"/>
                </a:lnTo>
                <a:lnTo>
                  <a:pt x="3140" y="7081"/>
                </a:lnTo>
                <a:lnTo>
                  <a:pt x="3091" y="7179"/>
                </a:lnTo>
                <a:lnTo>
                  <a:pt x="3067" y="7300"/>
                </a:lnTo>
                <a:lnTo>
                  <a:pt x="3067" y="7398"/>
                </a:lnTo>
                <a:lnTo>
                  <a:pt x="3091" y="7446"/>
                </a:lnTo>
                <a:lnTo>
                  <a:pt x="3116" y="7471"/>
                </a:lnTo>
                <a:lnTo>
                  <a:pt x="3189" y="7519"/>
                </a:lnTo>
                <a:lnTo>
                  <a:pt x="3286" y="7544"/>
                </a:lnTo>
                <a:lnTo>
                  <a:pt x="3359" y="7519"/>
                </a:lnTo>
                <a:lnTo>
                  <a:pt x="3481" y="7446"/>
                </a:lnTo>
                <a:lnTo>
                  <a:pt x="3554" y="7325"/>
                </a:lnTo>
                <a:lnTo>
                  <a:pt x="3627" y="7276"/>
                </a:lnTo>
                <a:lnTo>
                  <a:pt x="3651" y="7252"/>
                </a:lnTo>
                <a:lnTo>
                  <a:pt x="3700" y="7227"/>
                </a:lnTo>
                <a:lnTo>
                  <a:pt x="3773" y="7179"/>
                </a:lnTo>
                <a:lnTo>
                  <a:pt x="3821" y="7106"/>
                </a:lnTo>
                <a:lnTo>
                  <a:pt x="3821" y="7033"/>
                </a:lnTo>
                <a:lnTo>
                  <a:pt x="3821" y="6935"/>
                </a:lnTo>
                <a:lnTo>
                  <a:pt x="3797" y="6862"/>
                </a:lnTo>
                <a:lnTo>
                  <a:pt x="3724" y="6789"/>
                </a:lnTo>
                <a:lnTo>
                  <a:pt x="3651" y="6765"/>
                </a:lnTo>
                <a:lnTo>
                  <a:pt x="3578" y="6741"/>
                </a:lnTo>
                <a:close/>
                <a:moveTo>
                  <a:pt x="16863" y="4526"/>
                </a:moveTo>
                <a:lnTo>
                  <a:pt x="16766" y="4575"/>
                </a:lnTo>
                <a:lnTo>
                  <a:pt x="16693" y="4624"/>
                </a:lnTo>
                <a:lnTo>
                  <a:pt x="16620" y="4697"/>
                </a:lnTo>
                <a:lnTo>
                  <a:pt x="16498" y="4843"/>
                </a:lnTo>
                <a:lnTo>
                  <a:pt x="16401" y="5037"/>
                </a:lnTo>
                <a:lnTo>
                  <a:pt x="16158" y="5500"/>
                </a:lnTo>
                <a:lnTo>
                  <a:pt x="15914" y="5962"/>
                </a:lnTo>
                <a:lnTo>
                  <a:pt x="15647" y="5816"/>
                </a:lnTo>
                <a:lnTo>
                  <a:pt x="15501" y="5719"/>
                </a:lnTo>
                <a:lnTo>
                  <a:pt x="15355" y="5670"/>
                </a:lnTo>
                <a:lnTo>
                  <a:pt x="15233" y="5646"/>
                </a:lnTo>
                <a:lnTo>
                  <a:pt x="15087" y="5597"/>
                </a:lnTo>
                <a:lnTo>
                  <a:pt x="15038" y="5573"/>
                </a:lnTo>
                <a:lnTo>
                  <a:pt x="15014" y="5573"/>
                </a:lnTo>
                <a:lnTo>
                  <a:pt x="14917" y="5621"/>
                </a:lnTo>
                <a:lnTo>
                  <a:pt x="14892" y="5646"/>
                </a:lnTo>
                <a:lnTo>
                  <a:pt x="14844" y="5694"/>
                </a:lnTo>
                <a:lnTo>
                  <a:pt x="14844" y="5767"/>
                </a:lnTo>
                <a:lnTo>
                  <a:pt x="14868" y="5840"/>
                </a:lnTo>
                <a:lnTo>
                  <a:pt x="14892" y="5913"/>
                </a:lnTo>
                <a:lnTo>
                  <a:pt x="15087" y="6059"/>
                </a:lnTo>
                <a:lnTo>
                  <a:pt x="15282" y="6181"/>
                </a:lnTo>
                <a:lnTo>
                  <a:pt x="15671" y="6424"/>
                </a:lnTo>
                <a:lnTo>
                  <a:pt x="15355" y="6984"/>
                </a:lnTo>
                <a:lnTo>
                  <a:pt x="15160" y="7252"/>
                </a:lnTo>
                <a:lnTo>
                  <a:pt x="14965" y="7519"/>
                </a:lnTo>
                <a:lnTo>
                  <a:pt x="14941" y="7592"/>
                </a:lnTo>
                <a:lnTo>
                  <a:pt x="14941" y="7641"/>
                </a:lnTo>
                <a:lnTo>
                  <a:pt x="14941" y="7714"/>
                </a:lnTo>
                <a:lnTo>
                  <a:pt x="14965" y="7763"/>
                </a:lnTo>
                <a:lnTo>
                  <a:pt x="15014" y="7836"/>
                </a:lnTo>
                <a:lnTo>
                  <a:pt x="15063" y="7860"/>
                </a:lnTo>
                <a:lnTo>
                  <a:pt x="15111" y="7884"/>
                </a:lnTo>
                <a:lnTo>
                  <a:pt x="15184" y="7909"/>
                </a:lnTo>
                <a:lnTo>
                  <a:pt x="15257" y="7884"/>
                </a:lnTo>
                <a:lnTo>
                  <a:pt x="15355" y="7860"/>
                </a:lnTo>
                <a:lnTo>
                  <a:pt x="15501" y="7763"/>
                </a:lnTo>
                <a:lnTo>
                  <a:pt x="15622" y="7641"/>
                </a:lnTo>
                <a:lnTo>
                  <a:pt x="15744" y="7471"/>
                </a:lnTo>
                <a:lnTo>
                  <a:pt x="15866" y="7276"/>
                </a:lnTo>
                <a:lnTo>
                  <a:pt x="15963" y="7081"/>
                </a:lnTo>
                <a:lnTo>
                  <a:pt x="16133" y="6716"/>
                </a:lnTo>
                <a:lnTo>
                  <a:pt x="16328" y="6862"/>
                </a:lnTo>
                <a:lnTo>
                  <a:pt x="16523" y="7008"/>
                </a:lnTo>
                <a:lnTo>
                  <a:pt x="16742" y="7106"/>
                </a:lnTo>
                <a:lnTo>
                  <a:pt x="16839" y="7130"/>
                </a:lnTo>
                <a:lnTo>
                  <a:pt x="16961" y="7154"/>
                </a:lnTo>
                <a:lnTo>
                  <a:pt x="17034" y="7130"/>
                </a:lnTo>
                <a:lnTo>
                  <a:pt x="17082" y="7106"/>
                </a:lnTo>
                <a:lnTo>
                  <a:pt x="17131" y="7057"/>
                </a:lnTo>
                <a:lnTo>
                  <a:pt x="17155" y="7008"/>
                </a:lnTo>
                <a:lnTo>
                  <a:pt x="17180" y="6960"/>
                </a:lnTo>
                <a:lnTo>
                  <a:pt x="17180" y="6887"/>
                </a:lnTo>
                <a:lnTo>
                  <a:pt x="17155" y="6814"/>
                </a:lnTo>
                <a:lnTo>
                  <a:pt x="17131" y="6765"/>
                </a:lnTo>
                <a:lnTo>
                  <a:pt x="16961" y="6619"/>
                </a:lnTo>
                <a:lnTo>
                  <a:pt x="16766" y="6497"/>
                </a:lnTo>
                <a:lnTo>
                  <a:pt x="16377" y="6254"/>
                </a:lnTo>
                <a:lnTo>
                  <a:pt x="16644" y="5670"/>
                </a:lnTo>
                <a:lnTo>
                  <a:pt x="16766" y="5427"/>
                </a:lnTo>
                <a:lnTo>
                  <a:pt x="16912" y="5183"/>
                </a:lnTo>
                <a:lnTo>
                  <a:pt x="17034" y="4916"/>
                </a:lnTo>
                <a:lnTo>
                  <a:pt x="17082" y="4770"/>
                </a:lnTo>
                <a:lnTo>
                  <a:pt x="17082" y="4648"/>
                </a:lnTo>
                <a:lnTo>
                  <a:pt x="17082" y="4599"/>
                </a:lnTo>
                <a:lnTo>
                  <a:pt x="17058" y="4551"/>
                </a:lnTo>
                <a:lnTo>
                  <a:pt x="17009" y="4526"/>
                </a:lnTo>
                <a:close/>
                <a:moveTo>
                  <a:pt x="8420" y="6838"/>
                </a:moveTo>
                <a:lnTo>
                  <a:pt x="8371" y="6862"/>
                </a:lnTo>
                <a:lnTo>
                  <a:pt x="8298" y="6911"/>
                </a:lnTo>
                <a:lnTo>
                  <a:pt x="8274" y="6984"/>
                </a:lnTo>
                <a:lnTo>
                  <a:pt x="8250" y="7081"/>
                </a:lnTo>
                <a:lnTo>
                  <a:pt x="8274" y="7179"/>
                </a:lnTo>
                <a:lnTo>
                  <a:pt x="8298" y="7276"/>
                </a:lnTo>
                <a:lnTo>
                  <a:pt x="8347" y="7373"/>
                </a:lnTo>
                <a:lnTo>
                  <a:pt x="8420" y="7519"/>
                </a:lnTo>
                <a:lnTo>
                  <a:pt x="8444" y="7665"/>
                </a:lnTo>
                <a:lnTo>
                  <a:pt x="8444" y="7763"/>
                </a:lnTo>
                <a:lnTo>
                  <a:pt x="8493" y="7836"/>
                </a:lnTo>
                <a:lnTo>
                  <a:pt x="8566" y="7909"/>
                </a:lnTo>
                <a:lnTo>
                  <a:pt x="8663" y="7933"/>
                </a:lnTo>
                <a:lnTo>
                  <a:pt x="8761" y="7957"/>
                </a:lnTo>
                <a:lnTo>
                  <a:pt x="8882" y="7909"/>
                </a:lnTo>
                <a:lnTo>
                  <a:pt x="8980" y="7836"/>
                </a:lnTo>
                <a:lnTo>
                  <a:pt x="9004" y="7787"/>
                </a:lnTo>
                <a:lnTo>
                  <a:pt x="9028" y="7738"/>
                </a:lnTo>
                <a:lnTo>
                  <a:pt x="9028" y="7592"/>
                </a:lnTo>
                <a:lnTo>
                  <a:pt x="9004" y="7446"/>
                </a:lnTo>
                <a:lnTo>
                  <a:pt x="8955" y="7325"/>
                </a:lnTo>
                <a:lnTo>
                  <a:pt x="8882" y="7179"/>
                </a:lnTo>
                <a:lnTo>
                  <a:pt x="8809" y="7057"/>
                </a:lnTo>
                <a:lnTo>
                  <a:pt x="8712" y="6960"/>
                </a:lnTo>
                <a:lnTo>
                  <a:pt x="8663" y="6911"/>
                </a:lnTo>
                <a:lnTo>
                  <a:pt x="8615" y="6862"/>
                </a:lnTo>
                <a:lnTo>
                  <a:pt x="8542" y="6838"/>
                </a:lnTo>
                <a:close/>
                <a:moveTo>
                  <a:pt x="16255" y="7495"/>
                </a:moveTo>
                <a:lnTo>
                  <a:pt x="16206" y="7544"/>
                </a:lnTo>
                <a:lnTo>
                  <a:pt x="16158" y="7592"/>
                </a:lnTo>
                <a:lnTo>
                  <a:pt x="16158" y="7714"/>
                </a:lnTo>
                <a:lnTo>
                  <a:pt x="16158" y="7836"/>
                </a:lnTo>
                <a:lnTo>
                  <a:pt x="16206" y="7982"/>
                </a:lnTo>
                <a:lnTo>
                  <a:pt x="16231" y="8030"/>
                </a:lnTo>
                <a:lnTo>
                  <a:pt x="16279" y="8079"/>
                </a:lnTo>
                <a:lnTo>
                  <a:pt x="16304" y="8103"/>
                </a:lnTo>
                <a:lnTo>
                  <a:pt x="16377" y="8128"/>
                </a:lnTo>
                <a:lnTo>
                  <a:pt x="16474" y="8128"/>
                </a:lnTo>
                <a:lnTo>
                  <a:pt x="16523" y="8103"/>
                </a:lnTo>
                <a:lnTo>
                  <a:pt x="16547" y="8055"/>
                </a:lnTo>
                <a:lnTo>
                  <a:pt x="16571" y="8006"/>
                </a:lnTo>
                <a:lnTo>
                  <a:pt x="16571" y="7957"/>
                </a:lnTo>
                <a:lnTo>
                  <a:pt x="16547" y="7836"/>
                </a:lnTo>
                <a:lnTo>
                  <a:pt x="16523" y="7738"/>
                </a:lnTo>
                <a:lnTo>
                  <a:pt x="16474" y="7641"/>
                </a:lnTo>
                <a:lnTo>
                  <a:pt x="16401" y="7544"/>
                </a:lnTo>
                <a:lnTo>
                  <a:pt x="16328" y="7495"/>
                </a:lnTo>
                <a:close/>
                <a:moveTo>
                  <a:pt x="2897" y="7836"/>
                </a:moveTo>
                <a:lnTo>
                  <a:pt x="2799" y="7860"/>
                </a:lnTo>
                <a:lnTo>
                  <a:pt x="2702" y="7909"/>
                </a:lnTo>
                <a:lnTo>
                  <a:pt x="2629" y="7982"/>
                </a:lnTo>
                <a:lnTo>
                  <a:pt x="2556" y="8079"/>
                </a:lnTo>
                <a:lnTo>
                  <a:pt x="2507" y="8201"/>
                </a:lnTo>
                <a:lnTo>
                  <a:pt x="2507" y="8347"/>
                </a:lnTo>
                <a:lnTo>
                  <a:pt x="2507" y="8468"/>
                </a:lnTo>
                <a:lnTo>
                  <a:pt x="2556" y="8517"/>
                </a:lnTo>
                <a:lnTo>
                  <a:pt x="2580" y="8566"/>
                </a:lnTo>
                <a:lnTo>
                  <a:pt x="2678" y="8614"/>
                </a:lnTo>
                <a:lnTo>
                  <a:pt x="2799" y="8614"/>
                </a:lnTo>
                <a:lnTo>
                  <a:pt x="2848" y="8590"/>
                </a:lnTo>
                <a:lnTo>
                  <a:pt x="2897" y="8566"/>
                </a:lnTo>
                <a:lnTo>
                  <a:pt x="2970" y="8493"/>
                </a:lnTo>
                <a:lnTo>
                  <a:pt x="3018" y="8420"/>
                </a:lnTo>
                <a:lnTo>
                  <a:pt x="3116" y="8274"/>
                </a:lnTo>
                <a:lnTo>
                  <a:pt x="3140" y="8152"/>
                </a:lnTo>
                <a:lnTo>
                  <a:pt x="3140" y="8055"/>
                </a:lnTo>
                <a:lnTo>
                  <a:pt x="3091" y="7957"/>
                </a:lnTo>
                <a:lnTo>
                  <a:pt x="3018" y="7884"/>
                </a:lnTo>
                <a:lnTo>
                  <a:pt x="2897" y="7836"/>
                </a:lnTo>
                <a:close/>
                <a:moveTo>
                  <a:pt x="8955" y="8152"/>
                </a:moveTo>
                <a:lnTo>
                  <a:pt x="8882" y="8201"/>
                </a:lnTo>
                <a:lnTo>
                  <a:pt x="8858" y="8274"/>
                </a:lnTo>
                <a:lnTo>
                  <a:pt x="8858" y="8371"/>
                </a:lnTo>
                <a:lnTo>
                  <a:pt x="8858" y="8468"/>
                </a:lnTo>
                <a:lnTo>
                  <a:pt x="8907" y="8639"/>
                </a:lnTo>
                <a:lnTo>
                  <a:pt x="8955" y="8760"/>
                </a:lnTo>
                <a:lnTo>
                  <a:pt x="8980" y="8858"/>
                </a:lnTo>
                <a:lnTo>
                  <a:pt x="9053" y="8955"/>
                </a:lnTo>
                <a:lnTo>
                  <a:pt x="9101" y="9004"/>
                </a:lnTo>
                <a:lnTo>
                  <a:pt x="9150" y="9028"/>
                </a:lnTo>
                <a:lnTo>
                  <a:pt x="9296" y="9028"/>
                </a:lnTo>
                <a:lnTo>
                  <a:pt x="9369" y="8979"/>
                </a:lnTo>
                <a:lnTo>
                  <a:pt x="9393" y="8931"/>
                </a:lnTo>
                <a:lnTo>
                  <a:pt x="9418" y="8858"/>
                </a:lnTo>
                <a:lnTo>
                  <a:pt x="9418" y="8785"/>
                </a:lnTo>
                <a:lnTo>
                  <a:pt x="9393" y="8639"/>
                </a:lnTo>
                <a:lnTo>
                  <a:pt x="9369" y="8614"/>
                </a:lnTo>
                <a:lnTo>
                  <a:pt x="9345" y="8517"/>
                </a:lnTo>
                <a:lnTo>
                  <a:pt x="9247" y="8322"/>
                </a:lnTo>
                <a:lnTo>
                  <a:pt x="9199" y="8225"/>
                </a:lnTo>
                <a:lnTo>
                  <a:pt x="9101" y="8176"/>
                </a:lnTo>
                <a:lnTo>
                  <a:pt x="9028" y="8152"/>
                </a:lnTo>
                <a:close/>
                <a:moveTo>
                  <a:pt x="16352" y="8541"/>
                </a:moveTo>
                <a:lnTo>
                  <a:pt x="16279" y="8566"/>
                </a:lnTo>
                <a:lnTo>
                  <a:pt x="16231" y="8614"/>
                </a:lnTo>
                <a:lnTo>
                  <a:pt x="16206" y="8663"/>
                </a:lnTo>
                <a:lnTo>
                  <a:pt x="16182" y="8736"/>
                </a:lnTo>
                <a:lnTo>
                  <a:pt x="16182" y="8858"/>
                </a:lnTo>
                <a:lnTo>
                  <a:pt x="16206" y="8979"/>
                </a:lnTo>
                <a:lnTo>
                  <a:pt x="16231" y="9174"/>
                </a:lnTo>
                <a:lnTo>
                  <a:pt x="16255" y="9296"/>
                </a:lnTo>
                <a:lnTo>
                  <a:pt x="16304" y="9369"/>
                </a:lnTo>
                <a:lnTo>
                  <a:pt x="16401" y="9417"/>
                </a:lnTo>
                <a:lnTo>
                  <a:pt x="16498" y="9417"/>
                </a:lnTo>
                <a:lnTo>
                  <a:pt x="16596" y="9393"/>
                </a:lnTo>
                <a:lnTo>
                  <a:pt x="16669" y="9320"/>
                </a:lnTo>
                <a:lnTo>
                  <a:pt x="16693" y="9223"/>
                </a:lnTo>
                <a:lnTo>
                  <a:pt x="16693" y="9101"/>
                </a:lnTo>
                <a:lnTo>
                  <a:pt x="16644" y="8882"/>
                </a:lnTo>
                <a:lnTo>
                  <a:pt x="16596" y="8760"/>
                </a:lnTo>
                <a:lnTo>
                  <a:pt x="16547" y="8639"/>
                </a:lnTo>
                <a:lnTo>
                  <a:pt x="16523" y="8590"/>
                </a:lnTo>
                <a:lnTo>
                  <a:pt x="16474" y="8541"/>
                </a:lnTo>
                <a:close/>
                <a:moveTo>
                  <a:pt x="2434" y="9077"/>
                </a:moveTo>
                <a:lnTo>
                  <a:pt x="2337" y="9101"/>
                </a:lnTo>
                <a:lnTo>
                  <a:pt x="2264" y="9125"/>
                </a:lnTo>
                <a:lnTo>
                  <a:pt x="2191" y="9198"/>
                </a:lnTo>
                <a:lnTo>
                  <a:pt x="2142" y="9271"/>
                </a:lnTo>
                <a:lnTo>
                  <a:pt x="2118" y="9369"/>
                </a:lnTo>
                <a:lnTo>
                  <a:pt x="2094" y="9515"/>
                </a:lnTo>
                <a:lnTo>
                  <a:pt x="2094" y="9612"/>
                </a:lnTo>
                <a:lnTo>
                  <a:pt x="2094" y="9685"/>
                </a:lnTo>
                <a:lnTo>
                  <a:pt x="2118" y="9782"/>
                </a:lnTo>
                <a:lnTo>
                  <a:pt x="2191" y="9831"/>
                </a:lnTo>
                <a:lnTo>
                  <a:pt x="2240" y="9879"/>
                </a:lnTo>
                <a:lnTo>
                  <a:pt x="2337" y="9904"/>
                </a:lnTo>
                <a:lnTo>
                  <a:pt x="2410" y="9879"/>
                </a:lnTo>
                <a:lnTo>
                  <a:pt x="2483" y="9831"/>
                </a:lnTo>
                <a:lnTo>
                  <a:pt x="2556" y="9733"/>
                </a:lnTo>
                <a:lnTo>
                  <a:pt x="2580" y="9612"/>
                </a:lnTo>
                <a:lnTo>
                  <a:pt x="2653" y="9417"/>
                </a:lnTo>
                <a:lnTo>
                  <a:pt x="2653" y="9320"/>
                </a:lnTo>
                <a:lnTo>
                  <a:pt x="2653" y="9247"/>
                </a:lnTo>
                <a:lnTo>
                  <a:pt x="2605" y="9174"/>
                </a:lnTo>
                <a:lnTo>
                  <a:pt x="2532" y="9125"/>
                </a:lnTo>
                <a:lnTo>
                  <a:pt x="2434" y="9077"/>
                </a:lnTo>
                <a:close/>
                <a:moveTo>
                  <a:pt x="9272" y="9296"/>
                </a:moveTo>
                <a:lnTo>
                  <a:pt x="9199" y="9344"/>
                </a:lnTo>
                <a:lnTo>
                  <a:pt x="9101" y="9417"/>
                </a:lnTo>
                <a:lnTo>
                  <a:pt x="9077" y="9539"/>
                </a:lnTo>
                <a:lnTo>
                  <a:pt x="9053" y="9661"/>
                </a:lnTo>
                <a:lnTo>
                  <a:pt x="9077" y="9782"/>
                </a:lnTo>
                <a:lnTo>
                  <a:pt x="9126" y="9904"/>
                </a:lnTo>
                <a:lnTo>
                  <a:pt x="9174" y="10001"/>
                </a:lnTo>
                <a:lnTo>
                  <a:pt x="9247" y="10123"/>
                </a:lnTo>
                <a:lnTo>
                  <a:pt x="9320" y="10196"/>
                </a:lnTo>
                <a:lnTo>
                  <a:pt x="9393" y="10220"/>
                </a:lnTo>
                <a:lnTo>
                  <a:pt x="9442" y="10220"/>
                </a:lnTo>
                <a:lnTo>
                  <a:pt x="9564" y="10196"/>
                </a:lnTo>
                <a:lnTo>
                  <a:pt x="9612" y="10147"/>
                </a:lnTo>
                <a:lnTo>
                  <a:pt x="9661" y="10123"/>
                </a:lnTo>
                <a:lnTo>
                  <a:pt x="9685" y="10050"/>
                </a:lnTo>
                <a:lnTo>
                  <a:pt x="9685" y="10001"/>
                </a:lnTo>
                <a:lnTo>
                  <a:pt x="9685" y="9904"/>
                </a:lnTo>
                <a:lnTo>
                  <a:pt x="9637" y="9806"/>
                </a:lnTo>
                <a:lnTo>
                  <a:pt x="9539" y="9636"/>
                </a:lnTo>
                <a:lnTo>
                  <a:pt x="9515" y="9515"/>
                </a:lnTo>
                <a:lnTo>
                  <a:pt x="9442" y="9393"/>
                </a:lnTo>
                <a:lnTo>
                  <a:pt x="9393" y="9344"/>
                </a:lnTo>
                <a:lnTo>
                  <a:pt x="9345" y="9320"/>
                </a:lnTo>
                <a:lnTo>
                  <a:pt x="9272" y="9296"/>
                </a:lnTo>
                <a:close/>
                <a:moveTo>
                  <a:pt x="16231" y="9855"/>
                </a:moveTo>
                <a:lnTo>
                  <a:pt x="16231" y="9879"/>
                </a:lnTo>
                <a:lnTo>
                  <a:pt x="16182" y="9904"/>
                </a:lnTo>
                <a:lnTo>
                  <a:pt x="16133" y="9952"/>
                </a:lnTo>
                <a:lnTo>
                  <a:pt x="16060" y="10098"/>
                </a:lnTo>
                <a:lnTo>
                  <a:pt x="16012" y="10293"/>
                </a:lnTo>
                <a:lnTo>
                  <a:pt x="16012" y="10390"/>
                </a:lnTo>
                <a:lnTo>
                  <a:pt x="16012" y="10463"/>
                </a:lnTo>
                <a:lnTo>
                  <a:pt x="16085" y="10561"/>
                </a:lnTo>
                <a:lnTo>
                  <a:pt x="16182" y="10634"/>
                </a:lnTo>
                <a:lnTo>
                  <a:pt x="16304" y="10634"/>
                </a:lnTo>
                <a:lnTo>
                  <a:pt x="16352" y="10609"/>
                </a:lnTo>
                <a:lnTo>
                  <a:pt x="16401" y="10561"/>
                </a:lnTo>
                <a:lnTo>
                  <a:pt x="16450" y="10488"/>
                </a:lnTo>
                <a:lnTo>
                  <a:pt x="16474" y="10415"/>
                </a:lnTo>
                <a:lnTo>
                  <a:pt x="16498" y="10244"/>
                </a:lnTo>
                <a:lnTo>
                  <a:pt x="16498" y="10147"/>
                </a:lnTo>
                <a:lnTo>
                  <a:pt x="16498" y="10050"/>
                </a:lnTo>
                <a:lnTo>
                  <a:pt x="16474" y="9952"/>
                </a:lnTo>
                <a:lnTo>
                  <a:pt x="16425" y="9879"/>
                </a:lnTo>
                <a:lnTo>
                  <a:pt x="16328" y="9855"/>
                </a:lnTo>
                <a:close/>
                <a:moveTo>
                  <a:pt x="2167" y="10244"/>
                </a:moveTo>
                <a:lnTo>
                  <a:pt x="2045" y="10269"/>
                </a:lnTo>
                <a:lnTo>
                  <a:pt x="1972" y="10317"/>
                </a:lnTo>
                <a:lnTo>
                  <a:pt x="1875" y="10463"/>
                </a:lnTo>
                <a:lnTo>
                  <a:pt x="1826" y="10634"/>
                </a:lnTo>
                <a:lnTo>
                  <a:pt x="1802" y="10804"/>
                </a:lnTo>
                <a:lnTo>
                  <a:pt x="1850" y="10926"/>
                </a:lnTo>
                <a:lnTo>
                  <a:pt x="1923" y="11023"/>
                </a:lnTo>
                <a:lnTo>
                  <a:pt x="1948" y="11072"/>
                </a:lnTo>
                <a:lnTo>
                  <a:pt x="2021" y="11096"/>
                </a:lnTo>
                <a:lnTo>
                  <a:pt x="2118" y="11096"/>
                </a:lnTo>
                <a:lnTo>
                  <a:pt x="2191" y="11072"/>
                </a:lnTo>
                <a:lnTo>
                  <a:pt x="2215" y="11023"/>
                </a:lnTo>
                <a:lnTo>
                  <a:pt x="2288" y="10950"/>
                </a:lnTo>
                <a:lnTo>
                  <a:pt x="2313" y="10877"/>
                </a:lnTo>
                <a:lnTo>
                  <a:pt x="2337" y="10780"/>
                </a:lnTo>
                <a:lnTo>
                  <a:pt x="2337" y="10755"/>
                </a:lnTo>
                <a:lnTo>
                  <a:pt x="2337" y="10731"/>
                </a:lnTo>
                <a:lnTo>
                  <a:pt x="2386" y="10658"/>
                </a:lnTo>
                <a:lnTo>
                  <a:pt x="2410" y="10561"/>
                </a:lnTo>
                <a:lnTo>
                  <a:pt x="2434" y="10488"/>
                </a:lnTo>
                <a:lnTo>
                  <a:pt x="2410" y="10390"/>
                </a:lnTo>
                <a:lnTo>
                  <a:pt x="2337" y="10317"/>
                </a:lnTo>
                <a:lnTo>
                  <a:pt x="2264" y="10269"/>
                </a:lnTo>
                <a:lnTo>
                  <a:pt x="2167" y="10244"/>
                </a:lnTo>
                <a:close/>
                <a:moveTo>
                  <a:pt x="9661" y="10512"/>
                </a:moveTo>
                <a:lnTo>
                  <a:pt x="9612" y="10536"/>
                </a:lnTo>
                <a:lnTo>
                  <a:pt x="9539" y="10609"/>
                </a:lnTo>
                <a:lnTo>
                  <a:pt x="9491" y="10658"/>
                </a:lnTo>
                <a:lnTo>
                  <a:pt x="9491" y="10731"/>
                </a:lnTo>
                <a:lnTo>
                  <a:pt x="9491" y="10877"/>
                </a:lnTo>
                <a:lnTo>
                  <a:pt x="9539" y="11023"/>
                </a:lnTo>
                <a:lnTo>
                  <a:pt x="9588" y="11169"/>
                </a:lnTo>
                <a:lnTo>
                  <a:pt x="9637" y="11242"/>
                </a:lnTo>
                <a:lnTo>
                  <a:pt x="9710" y="11315"/>
                </a:lnTo>
                <a:lnTo>
                  <a:pt x="9783" y="11339"/>
                </a:lnTo>
                <a:lnTo>
                  <a:pt x="9880" y="11339"/>
                </a:lnTo>
                <a:lnTo>
                  <a:pt x="9977" y="11291"/>
                </a:lnTo>
                <a:lnTo>
                  <a:pt x="10026" y="11218"/>
                </a:lnTo>
                <a:lnTo>
                  <a:pt x="10075" y="11120"/>
                </a:lnTo>
                <a:lnTo>
                  <a:pt x="10050" y="11023"/>
                </a:lnTo>
                <a:lnTo>
                  <a:pt x="10002" y="10877"/>
                </a:lnTo>
                <a:lnTo>
                  <a:pt x="9929" y="10731"/>
                </a:lnTo>
                <a:lnTo>
                  <a:pt x="9831" y="10609"/>
                </a:lnTo>
                <a:lnTo>
                  <a:pt x="9783" y="10561"/>
                </a:lnTo>
                <a:lnTo>
                  <a:pt x="9710" y="10536"/>
                </a:lnTo>
                <a:lnTo>
                  <a:pt x="9661" y="10512"/>
                </a:lnTo>
                <a:close/>
                <a:moveTo>
                  <a:pt x="15987" y="10999"/>
                </a:moveTo>
                <a:lnTo>
                  <a:pt x="15890" y="11047"/>
                </a:lnTo>
                <a:lnTo>
                  <a:pt x="15817" y="11120"/>
                </a:lnTo>
                <a:lnTo>
                  <a:pt x="15720" y="11291"/>
                </a:lnTo>
                <a:lnTo>
                  <a:pt x="15598" y="11461"/>
                </a:lnTo>
                <a:lnTo>
                  <a:pt x="15525" y="11631"/>
                </a:lnTo>
                <a:lnTo>
                  <a:pt x="15525" y="11729"/>
                </a:lnTo>
                <a:lnTo>
                  <a:pt x="15549" y="11802"/>
                </a:lnTo>
                <a:lnTo>
                  <a:pt x="15598" y="11850"/>
                </a:lnTo>
                <a:lnTo>
                  <a:pt x="15647" y="11899"/>
                </a:lnTo>
                <a:lnTo>
                  <a:pt x="15720" y="11948"/>
                </a:lnTo>
                <a:lnTo>
                  <a:pt x="15793" y="11948"/>
                </a:lnTo>
                <a:lnTo>
                  <a:pt x="15866" y="11923"/>
                </a:lnTo>
                <a:lnTo>
                  <a:pt x="15939" y="11875"/>
                </a:lnTo>
                <a:lnTo>
                  <a:pt x="16036" y="11704"/>
                </a:lnTo>
                <a:lnTo>
                  <a:pt x="16109" y="11510"/>
                </a:lnTo>
                <a:lnTo>
                  <a:pt x="16182" y="11315"/>
                </a:lnTo>
                <a:lnTo>
                  <a:pt x="16206" y="11218"/>
                </a:lnTo>
                <a:lnTo>
                  <a:pt x="16206" y="11120"/>
                </a:lnTo>
                <a:lnTo>
                  <a:pt x="16182" y="11047"/>
                </a:lnTo>
                <a:lnTo>
                  <a:pt x="16133" y="11023"/>
                </a:lnTo>
                <a:lnTo>
                  <a:pt x="16060" y="10999"/>
                </a:lnTo>
                <a:close/>
                <a:moveTo>
                  <a:pt x="1996" y="11437"/>
                </a:moveTo>
                <a:lnTo>
                  <a:pt x="1948" y="11461"/>
                </a:lnTo>
                <a:lnTo>
                  <a:pt x="1875" y="11485"/>
                </a:lnTo>
                <a:lnTo>
                  <a:pt x="1826" y="11558"/>
                </a:lnTo>
                <a:lnTo>
                  <a:pt x="1802" y="11607"/>
                </a:lnTo>
                <a:lnTo>
                  <a:pt x="1777" y="11680"/>
                </a:lnTo>
                <a:lnTo>
                  <a:pt x="1777" y="11826"/>
                </a:lnTo>
                <a:lnTo>
                  <a:pt x="1777" y="11899"/>
                </a:lnTo>
                <a:lnTo>
                  <a:pt x="1802" y="12021"/>
                </a:lnTo>
                <a:lnTo>
                  <a:pt x="1850" y="12094"/>
                </a:lnTo>
                <a:lnTo>
                  <a:pt x="1899" y="12142"/>
                </a:lnTo>
                <a:lnTo>
                  <a:pt x="1972" y="12167"/>
                </a:lnTo>
                <a:lnTo>
                  <a:pt x="2069" y="12167"/>
                </a:lnTo>
                <a:lnTo>
                  <a:pt x="2118" y="12142"/>
                </a:lnTo>
                <a:lnTo>
                  <a:pt x="2191" y="12094"/>
                </a:lnTo>
                <a:lnTo>
                  <a:pt x="2215" y="12021"/>
                </a:lnTo>
                <a:lnTo>
                  <a:pt x="2264" y="11875"/>
                </a:lnTo>
                <a:lnTo>
                  <a:pt x="2288" y="11753"/>
                </a:lnTo>
                <a:lnTo>
                  <a:pt x="2288" y="11680"/>
                </a:lnTo>
                <a:lnTo>
                  <a:pt x="2288" y="11607"/>
                </a:lnTo>
                <a:lnTo>
                  <a:pt x="2264" y="11534"/>
                </a:lnTo>
                <a:lnTo>
                  <a:pt x="2215" y="11485"/>
                </a:lnTo>
                <a:lnTo>
                  <a:pt x="2142" y="11437"/>
                </a:lnTo>
                <a:close/>
                <a:moveTo>
                  <a:pt x="10221" y="11753"/>
                </a:moveTo>
                <a:lnTo>
                  <a:pt x="10123" y="11802"/>
                </a:lnTo>
                <a:lnTo>
                  <a:pt x="10075" y="11875"/>
                </a:lnTo>
                <a:lnTo>
                  <a:pt x="10075" y="11996"/>
                </a:lnTo>
                <a:lnTo>
                  <a:pt x="10123" y="12094"/>
                </a:lnTo>
                <a:lnTo>
                  <a:pt x="10172" y="12191"/>
                </a:lnTo>
                <a:lnTo>
                  <a:pt x="10342" y="12337"/>
                </a:lnTo>
                <a:lnTo>
                  <a:pt x="10440" y="12410"/>
                </a:lnTo>
                <a:lnTo>
                  <a:pt x="10561" y="12483"/>
                </a:lnTo>
                <a:lnTo>
                  <a:pt x="10683" y="12532"/>
                </a:lnTo>
                <a:lnTo>
                  <a:pt x="10829" y="12532"/>
                </a:lnTo>
                <a:lnTo>
                  <a:pt x="10926" y="12507"/>
                </a:lnTo>
                <a:lnTo>
                  <a:pt x="10999" y="12459"/>
                </a:lnTo>
                <a:lnTo>
                  <a:pt x="11048" y="12386"/>
                </a:lnTo>
                <a:lnTo>
                  <a:pt x="11072" y="12313"/>
                </a:lnTo>
                <a:lnTo>
                  <a:pt x="11072" y="12240"/>
                </a:lnTo>
                <a:lnTo>
                  <a:pt x="11048" y="12167"/>
                </a:lnTo>
                <a:lnTo>
                  <a:pt x="10975" y="12094"/>
                </a:lnTo>
                <a:lnTo>
                  <a:pt x="10902" y="12045"/>
                </a:lnTo>
                <a:lnTo>
                  <a:pt x="10756" y="12021"/>
                </a:lnTo>
                <a:lnTo>
                  <a:pt x="10634" y="11948"/>
                </a:lnTo>
                <a:lnTo>
                  <a:pt x="10488" y="11826"/>
                </a:lnTo>
                <a:lnTo>
                  <a:pt x="10415" y="11777"/>
                </a:lnTo>
                <a:lnTo>
                  <a:pt x="10318" y="11753"/>
                </a:lnTo>
                <a:close/>
                <a:moveTo>
                  <a:pt x="15306" y="11996"/>
                </a:moveTo>
                <a:lnTo>
                  <a:pt x="15257" y="12045"/>
                </a:lnTo>
                <a:lnTo>
                  <a:pt x="15136" y="12167"/>
                </a:lnTo>
                <a:lnTo>
                  <a:pt x="15014" y="12288"/>
                </a:lnTo>
                <a:lnTo>
                  <a:pt x="14868" y="12386"/>
                </a:lnTo>
                <a:lnTo>
                  <a:pt x="14795" y="12434"/>
                </a:lnTo>
                <a:lnTo>
                  <a:pt x="14722" y="12483"/>
                </a:lnTo>
                <a:lnTo>
                  <a:pt x="14698" y="12532"/>
                </a:lnTo>
                <a:lnTo>
                  <a:pt x="14698" y="12605"/>
                </a:lnTo>
                <a:lnTo>
                  <a:pt x="14722" y="12653"/>
                </a:lnTo>
                <a:lnTo>
                  <a:pt x="14746" y="12678"/>
                </a:lnTo>
                <a:lnTo>
                  <a:pt x="14868" y="12726"/>
                </a:lnTo>
                <a:lnTo>
                  <a:pt x="14990" y="12726"/>
                </a:lnTo>
                <a:lnTo>
                  <a:pt x="15111" y="12702"/>
                </a:lnTo>
                <a:lnTo>
                  <a:pt x="15209" y="12629"/>
                </a:lnTo>
                <a:lnTo>
                  <a:pt x="15330" y="12556"/>
                </a:lnTo>
                <a:lnTo>
                  <a:pt x="15428" y="12483"/>
                </a:lnTo>
                <a:lnTo>
                  <a:pt x="15501" y="12386"/>
                </a:lnTo>
                <a:lnTo>
                  <a:pt x="15574" y="12288"/>
                </a:lnTo>
                <a:lnTo>
                  <a:pt x="15598" y="12215"/>
                </a:lnTo>
                <a:lnTo>
                  <a:pt x="15598" y="12142"/>
                </a:lnTo>
                <a:lnTo>
                  <a:pt x="15574" y="12094"/>
                </a:lnTo>
                <a:lnTo>
                  <a:pt x="15525" y="12045"/>
                </a:lnTo>
                <a:lnTo>
                  <a:pt x="15452" y="11996"/>
                </a:lnTo>
                <a:close/>
                <a:moveTo>
                  <a:pt x="14114" y="12605"/>
                </a:moveTo>
                <a:lnTo>
                  <a:pt x="14041" y="12629"/>
                </a:lnTo>
                <a:lnTo>
                  <a:pt x="13968" y="12678"/>
                </a:lnTo>
                <a:lnTo>
                  <a:pt x="13895" y="12726"/>
                </a:lnTo>
                <a:lnTo>
                  <a:pt x="13797" y="12751"/>
                </a:lnTo>
                <a:lnTo>
                  <a:pt x="13700" y="12751"/>
                </a:lnTo>
                <a:lnTo>
                  <a:pt x="13578" y="12775"/>
                </a:lnTo>
                <a:lnTo>
                  <a:pt x="13481" y="12848"/>
                </a:lnTo>
                <a:lnTo>
                  <a:pt x="13432" y="12872"/>
                </a:lnTo>
                <a:lnTo>
                  <a:pt x="13408" y="12921"/>
                </a:lnTo>
                <a:lnTo>
                  <a:pt x="13408" y="12970"/>
                </a:lnTo>
                <a:lnTo>
                  <a:pt x="13432" y="13018"/>
                </a:lnTo>
                <a:lnTo>
                  <a:pt x="13457" y="13091"/>
                </a:lnTo>
                <a:lnTo>
                  <a:pt x="13505" y="13116"/>
                </a:lnTo>
                <a:lnTo>
                  <a:pt x="13603" y="13164"/>
                </a:lnTo>
                <a:lnTo>
                  <a:pt x="13724" y="13189"/>
                </a:lnTo>
                <a:lnTo>
                  <a:pt x="13870" y="13189"/>
                </a:lnTo>
                <a:lnTo>
                  <a:pt x="14016" y="13164"/>
                </a:lnTo>
                <a:lnTo>
                  <a:pt x="14162" y="13091"/>
                </a:lnTo>
                <a:lnTo>
                  <a:pt x="14284" y="12994"/>
                </a:lnTo>
                <a:lnTo>
                  <a:pt x="14333" y="12945"/>
                </a:lnTo>
                <a:lnTo>
                  <a:pt x="14357" y="12872"/>
                </a:lnTo>
                <a:lnTo>
                  <a:pt x="14357" y="12799"/>
                </a:lnTo>
                <a:lnTo>
                  <a:pt x="14357" y="12726"/>
                </a:lnTo>
                <a:lnTo>
                  <a:pt x="14333" y="12678"/>
                </a:lnTo>
                <a:lnTo>
                  <a:pt x="14284" y="12653"/>
                </a:lnTo>
                <a:lnTo>
                  <a:pt x="14235" y="12605"/>
                </a:lnTo>
                <a:close/>
                <a:moveTo>
                  <a:pt x="6668" y="512"/>
                </a:moveTo>
                <a:lnTo>
                  <a:pt x="6887" y="755"/>
                </a:lnTo>
                <a:lnTo>
                  <a:pt x="7130" y="950"/>
                </a:lnTo>
                <a:lnTo>
                  <a:pt x="7398" y="1120"/>
                </a:lnTo>
                <a:lnTo>
                  <a:pt x="7666" y="1290"/>
                </a:lnTo>
                <a:lnTo>
                  <a:pt x="8250" y="1558"/>
                </a:lnTo>
                <a:lnTo>
                  <a:pt x="8834" y="1801"/>
                </a:lnTo>
                <a:lnTo>
                  <a:pt x="9320" y="2020"/>
                </a:lnTo>
                <a:lnTo>
                  <a:pt x="9807" y="2215"/>
                </a:lnTo>
                <a:lnTo>
                  <a:pt x="10780" y="2604"/>
                </a:lnTo>
                <a:lnTo>
                  <a:pt x="11194" y="2799"/>
                </a:lnTo>
                <a:lnTo>
                  <a:pt x="11559" y="3018"/>
                </a:lnTo>
                <a:lnTo>
                  <a:pt x="11729" y="3115"/>
                </a:lnTo>
                <a:lnTo>
                  <a:pt x="11924" y="3188"/>
                </a:lnTo>
                <a:lnTo>
                  <a:pt x="12094" y="3261"/>
                </a:lnTo>
                <a:lnTo>
                  <a:pt x="12240" y="3358"/>
                </a:lnTo>
                <a:lnTo>
                  <a:pt x="12264" y="3407"/>
                </a:lnTo>
                <a:lnTo>
                  <a:pt x="12313" y="3456"/>
                </a:lnTo>
                <a:lnTo>
                  <a:pt x="12410" y="3480"/>
                </a:lnTo>
                <a:lnTo>
                  <a:pt x="12435" y="3942"/>
                </a:lnTo>
                <a:lnTo>
                  <a:pt x="11851" y="3650"/>
                </a:lnTo>
                <a:lnTo>
                  <a:pt x="11389" y="3407"/>
                </a:lnTo>
                <a:lnTo>
                  <a:pt x="11170" y="3310"/>
                </a:lnTo>
                <a:lnTo>
                  <a:pt x="10926" y="3237"/>
                </a:lnTo>
                <a:lnTo>
                  <a:pt x="10878" y="3237"/>
                </a:lnTo>
                <a:lnTo>
                  <a:pt x="10853" y="3261"/>
                </a:lnTo>
                <a:lnTo>
                  <a:pt x="10853" y="3285"/>
                </a:lnTo>
                <a:lnTo>
                  <a:pt x="10853" y="3310"/>
                </a:lnTo>
                <a:lnTo>
                  <a:pt x="11024" y="3480"/>
                </a:lnTo>
                <a:lnTo>
                  <a:pt x="11218" y="3626"/>
                </a:lnTo>
                <a:lnTo>
                  <a:pt x="11608" y="3869"/>
                </a:lnTo>
                <a:lnTo>
                  <a:pt x="12045" y="4113"/>
                </a:lnTo>
                <a:lnTo>
                  <a:pt x="12459" y="4307"/>
                </a:lnTo>
                <a:lnTo>
                  <a:pt x="12483" y="4818"/>
                </a:lnTo>
                <a:lnTo>
                  <a:pt x="12337" y="4770"/>
                </a:lnTo>
                <a:lnTo>
                  <a:pt x="12216" y="4721"/>
                </a:lnTo>
                <a:lnTo>
                  <a:pt x="12021" y="4672"/>
                </a:lnTo>
                <a:lnTo>
                  <a:pt x="11729" y="4526"/>
                </a:lnTo>
                <a:lnTo>
                  <a:pt x="11413" y="4380"/>
                </a:lnTo>
                <a:lnTo>
                  <a:pt x="11218" y="4259"/>
                </a:lnTo>
                <a:lnTo>
                  <a:pt x="11121" y="4234"/>
                </a:lnTo>
                <a:lnTo>
                  <a:pt x="11024" y="4210"/>
                </a:lnTo>
                <a:lnTo>
                  <a:pt x="10975" y="4210"/>
                </a:lnTo>
                <a:lnTo>
                  <a:pt x="10951" y="4259"/>
                </a:lnTo>
                <a:lnTo>
                  <a:pt x="10951" y="4283"/>
                </a:lnTo>
                <a:lnTo>
                  <a:pt x="10951" y="4332"/>
                </a:lnTo>
                <a:lnTo>
                  <a:pt x="11024" y="4429"/>
                </a:lnTo>
                <a:lnTo>
                  <a:pt x="11121" y="4526"/>
                </a:lnTo>
                <a:lnTo>
                  <a:pt x="11218" y="4599"/>
                </a:lnTo>
                <a:lnTo>
                  <a:pt x="11340" y="4672"/>
                </a:lnTo>
                <a:lnTo>
                  <a:pt x="11608" y="4818"/>
                </a:lnTo>
                <a:lnTo>
                  <a:pt x="11826" y="4916"/>
                </a:lnTo>
                <a:lnTo>
                  <a:pt x="12143" y="5037"/>
                </a:lnTo>
                <a:lnTo>
                  <a:pt x="12313" y="5086"/>
                </a:lnTo>
                <a:lnTo>
                  <a:pt x="12410" y="5086"/>
                </a:lnTo>
                <a:lnTo>
                  <a:pt x="12483" y="5062"/>
                </a:lnTo>
                <a:lnTo>
                  <a:pt x="12483" y="5743"/>
                </a:lnTo>
                <a:lnTo>
                  <a:pt x="12289" y="5621"/>
                </a:lnTo>
                <a:lnTo>
                  <a:pt x="12094" y="5475"/>
                </a:lnTo>
                <a:lnTo>
                  <a:pt x="11608" y="5256"/>
                </a:lnTo>
                <a:lnTo>
                  <a:pt x="11194" y="5110"/>
                </a:lnTo>
                <a:lnTo>
                  <a:pt x="11024" y="5062"/>
                </a:lnTo>
                <a:lnTo>
                  <a:pt x="10926" y="5062"/>
                </a:lnTo>
                <a:lnTo>
                  <a:pt x="10902" y="5086"/>
                </a:lnTo>
                <a:lnTo>
                  <a:pt x="10878" y="5110"/>
                </a:lnTo>
                <a:lnTo>
                  <a:pt x="10951" y="5232"/>
                </a:lnTo>
                <a:lnTo>
                  <a:pt x="11024" y="5305"/>
                </a:lnTo>
                <a:lnTo>
                  <a:pt x="11121" y="5378"/>
                </a:lnTo>
                <a:lnTo>
                  <a:pt x="11267" y="5451"/>
                </a:lnTo>
                <a:lnTo>
                  <a:pt x="11535" y="5548"/>
                </a:lnTo>
                <a:lnTo>
                  <a:pt x="11754" y="5646"/>
                </a:lnTo>
                <a:lnTo>
                  <a:pt x="12094" y="5792"/>
                </a:lnTo>
                <a:lnTo>
                  <a:pt x="12240" y="5889"/>
                </a:lnTo>
                <a:lnTo>
                  <a:pt x="12386" y="6011"/>
                </a:lnTo>
                <a:lnTo>
                  <a:pt x="12483" y="6108"/>
                </a:lnTo>
                <a:lnTo>
                  <a:pt x="12483" y="6254"/>
                </a:lnTo>
                <a:lnTo>
                  <a:pt x="12337" y="6157"/>
                </a:lnTo>
                <a:lnTo>
                  <a:pt x="12191" y="6084"/>
                </a:lnTo>
                <a:lnTo>
                  <a:pt x="11899" y="5938"/>
                </a:lnTo>
                <a:lnTo>
                  <a:pt x="11705" y="5816"/>
                </a:lnTo>
                <a:lnTo>
                  <a:pt x="11510" y="5743"/>
                </a:lnTo>
                <a:lnTo>
                  <a:pt x="11291" y="5670"/>
                </a:lnTo>
                <a:lnTo>
                  <a:pt x="11194" y="5670"/>
                </a:lnTo>
                <a:lnTo>
                  <a:pt x="11097" y="5694"/>
                </a:lnTo>
                <a:lnTo>
                  <a:pt x="11072" y="5694"/>
                </a:lnTo>
                <a:lnTo>
                  <a:pt x="11072" y="5719"/>
                </a:lnTo>
                <a:lnTo>
                  <a:pt x="11145" y="5816"/>
                </a:lnTo>
                <a:lnTo>
                  <a:pt x="11218" y="5889"/>
                </a:lnTo>
                <a:lnTo>
                  <a:pt x="11413" y="6035"/>
                </a:lnTo>
                <a:lnTo>
                  <a:pt x="11826" y="6254"/>
                </a:lnTo>
                <a:lnTo>
                  <a:pt x="12143" y="6449"/>
                </a:lnTo>
                <a:lnTo>
                  <a:pt x="12289" y="6522"/>
                </a:lnTo>
                <a:lnTo>
                  <a:pt x="12459" y="6570"/>
                </a:lnTo>
                <a:lnTo>
                  <a:pt x="12459" y="6838"/>
                </a:lnTo>
                <a:lnTo>
                  <a:pt x="12459" y="6862"/>
                </a:lnTo>
                <a:lnTo>
                  <a:pt x="12337" y="6765"/>
                </a:lnTo>
                <a:lnTo>
                  <a:pt x="12216" y="6668"/>
                </a:lnTo>
                <a:lnTo>
                  <a:pt x="12094" y="6619"/>
                </a:lnTo>
                <a:lnTo>
                  <a:pt x="11924" y="6546"/>
                </a:lnTo>
                <a:lnTo>
                  <a:pt x="11729" y="6473"/>
                </a:lnTo>
                <a:lnTo>
                  <a:pt x="11486" y="6424"/>
                </a:lnTo>
                <a:lnTo>
                  <a:pt x="11267" y="6376"/>
                </a:lnTo>
                <a:lnTo>
                  <a:pt x="11072" y="6303"/>
                </a:lnTo>
                <a:lnTo>
                  <a:pt x="11048" y="6303"/>
                </a:lnTo>
                <a:lnTo>
                  <a:pt x="11048" y="6327"/>
                </a:lnTo>
                <a:lnTo>
                  <a:pt x="11145" y="6449"/>
                </a:lnTo>
                <a:lnTo>
                  <a:pt x="11267" y="6546"/>
                </a:lnTo>
                <a:lnTo>
                  <a:pt x="11389" y="6619"/>
                </a:lnTo>
                <a:lnTo>
                  <a:pt x="11535" y="6692"/>
                </a:lnTo>
                <a:lnTo>
                  <a:pt x="11948" y="6862"/>
                </a:lnTo>
                <a:lnTo>
                  <a:pt x="12143" y="6960"/>
                </a:lnTo>
                <a:lnTo>
                  <a:pt x="12216" y="7033"/>
                </a:lnTo>
                <a:lnTo>
                  <a:pt x="12289" y="7106"/>
                </a:lnTo>
                <a:lnTo>
                  <a:pt x="12362" y="7179"/>
                </a:lnTo>
                <a:lnTo>
                  <a:pt x="12459" y="7179"/>
                </a:lnTo>
                <a:lnTo>
                  <a:pt x="12459" y="7592"/>
                </a:lnTo>
                <a:lnTo>
                  <a:pt x="12264" y="7495"/>
                </a:lnTo>
                <a:lnTo>
                  <a:pt x="12070" y="7422"/>
                </a:lnTo>
                <a:lnTo>
                  <a:pt x="11802" y="7349"/>
                </a:lnTo>
                <a:lnTo>
                  <a:pt x="11389" y="7106"/>
                </a:lnTo>
                <a:lnTo>
                  <a:pt x="11121" y="7008"/>
                </a:lnTo>
                <a:lnTo>
                  <a:pt x="11024" y="6984"/>
                </a:lnTo>
                <a:lnTo>
                  <a:pt x="10999" y="6984"/>
                </a:lnTo>
                <a:lnTo>
                  <a:pt x="10975" y="7008"/>
                </a:lnTo>
                <a:lnTo>
                  <a:pt x="10975" y="7057"/>
                </a:lnTo>
                <a:lnTo>
                  <a:pt x="10975" y="7106"/>
                </a:lnTo>
                <a:lnTo>
                  <a:pt x="10999" y="7227"/>
                </a:lnTo>
                <a:lnTo>
                  <a:pt x="11097" y="7325"/>
                </a:lnTo>
                <a:lnTo>
                  <a:pt x="11194" y="7398"/>
                </a:lnTo>
                <a:lnTo>
                  <a:pt x="11437" y="7544"/>
                </a:lnTo>
                <a:lnTo>
                  <a:pt x="11632" y="7641"/>
                </a:lnTo>
                <a:lnTo>
                  <a:pt x="11997" y="7836"/>
                </a:lnTo>
                <a:lnTo>
                  <a:pt x="12240" y="7909"/>
                </a:lnTo>
                <a:lnTo>
                  <a:pt x="12362" y="7933"/>
                </a:lnTo>
                <a:lnTo>
                  <a:pt x="12459" y="7957"/>
                </a:lnTo>
                <a:lnTo>
                  <a:pt x="12459" y="8298"/>
                </a:lnTo>
                <a:lnTo>
                  <a:pt x="12216" y="8176"/>
                </a:lnTo>
                <a:lnTo>
                  <a:pt x="11972" y="8055"/>
                </a:lnTo>
                <a:lnTo>
                  <a:pt x="11754" y="7909"/>
                </a:lnTo>
                <a:lnTo>
                  <a:pt x="11535" y="7738"/>
                </a:lnTo>
                <a:lnTo>
                  <a:pt x="11413" y="7665"/>
                </a:lnTo>
                <a:lnTo>
                  <a:pt x="11291" y="7617"/>
                </a:lnTo>
                <a:lnTo>
                  <a:pt x="11170" y="7592"/>
                </a:lnTo>
                <a:lnTo>
                  <a:pt x="11048" y="7568"/>
                </a:lnTo>
                <a:lnTo>
                  <a:pt x="11048" y="7592"/>
                </a:lnTo>
                <a:lnTo>
                  <a:pt x="11024" y="7617"/>
                </a:lnTo>
                <a:lnTo>
                  <a:pt x="11072" y="7714"/>
                </a:lnTo>
                <a:lnTo>
                  <a:pt x="11145" y="7836"/>
                </a:lnTo>
                <a:lnTo>
                  <a:pt x="11243" y="7933"/>
                </a:lnTo>
                <a:lnTo>
                  <a:pt x="11364" y="8006"/>
                </a:lnTo>
                <a:lnTo>
                  <a:pt x="11583" y="8176"/>
                </a:lnTo>
                <a:lnTo>
                  <a:pt x="11802" y="8322"/>
                </a:lnTo>
                <a:lnTo>
                  <a:pt x="12118" y="8493"/>
                </a:lnTo>
                <a:lnTo>
                  <a:pt x="12289" y="8590"/>
                </a:lnTo>
                <a:lnTo>
                  <a:pt x="12459" y="8663"/>
                </a:lnTo>
                <a:lnTo>
                  <a:pt x="12483" y="9101"/>
                </a:lnTo>
                <a:lnTo>
                  <a:pt x="12435" y="9028"/>
                </a:lnTo>
                <a:lnTo>
                  <a:pt x="12386" y="8979"/>
                </a:lnTo>
                <a:lnTo>
                  <a:pt x="12216" y="8882"/>
                </a:lnTo>
                <a:lnTo>
                  <a:pt x="11899" y="8736"/>
                </a:lnTo>
                <a:lnTo>
                  <a:pt x="11559" y="8517"/>
                </a:lnTo>
                <a:lnTo>
                  <a:pt x="11364" y="8420"/>
                </a:lnTo>
                <a:lnTo>
                  <a:pt x="11291" y="8395"/>
                </a:lnTo>
                <a:lnTo>
                  <a:pt x="11194" y="8371"/>
                </a:lnTo>
                <a:lnTo>
                  <a:pt x="11170" y="8371"/>
                </a:lnTo>
                <a:lnTo>
                  <a:pt x="11170" y="8395"/>
                </a:lnTo>
                <a:lnTo>
                  <a:pt x="11194" y="8493"/>
                </a:lnTo>
                <a:lnTo>
                  <a:pt x="11218" y="8566"/>
                </a:lnTo>
                <a:lnTo>
                  <a:pt x="11364" y="8712"/>
                </a:lnTo>
                <a:lnTo>
                  <a:pt x="11535" y="8858"/>
                </a:lnTo>
                <a:lnTo>
                  <a:pt x="11681" y="8955"/>
                </a:lnTo>
                <a:lnTo>
                  <a:pt x="11851" y="9052"/>
                </a:lnTo>
                <a:lnTo>
                  <a:pt x="12070" y="9174"/>
                </a:lnTo>
                <a:lnTo>
                  <a:pt x="12167" y="9223"/>
                </a:lnTo>
                <a:lnTo>
                  <a:pt x="12264" y="9247"/>
                </a:lnTo>
                <a:lnTo>
                  <a:pt x="12362" y="9247"/>
                </a:lnTo>
                <a:lnTo>
                  <a:pt x="12459" y="9223"/>
                </a:lnTo>
                <a:lnTo>
                  <a:pt x="12483" y="9198"/>
                </a:lnTo>
                <a:lnTo>
                  <a:pt x="12508" y="10025"/>
                </a:lnTo>
                <a:lnTo>
                  <a:pt x="12386" y="9879"/>
                </a:lnTo>
                <a:lnTo>
                  <a:pt x="12240" y="9758"/>
                </a:lnTo>
                <a:lnTo>
                  <a:pt x="11924" y="9515"/>
                </a:lnTo>
                <a:lnTo>
                  <a:pt x="11608" y="9296"/>
                </a:lnTo>
                <a:lnTo>
                  <a:pt x="11267" y="9101"/>
                </a:lnTo>
                <a:lnTo>
                  <a:pt x="11243" y="9077"/>
                </a:lnTo>
                <a:lnTo>
                  <a:pt x="11218" y="9101"/>
                </a:lnTo>
                <a:lnTo>
                  <a:pt x="11218" y="9125"/>
                </a:lnTo>
                <a:lnTo>
                  <a:pt x="11218" y="9150"/>
                </a:lnTo>
                <a:lnTo>
                  <a:pt x="11340" y="9296"/>
                </a:lnTo>
                <a:lnTo>
                  <a:pt x="11462" y="9466"/>
                </a:lnTo>
                <a:lnTo>
                  <a:pt x="11608" y="9612"/>
                </a:lnTo>
                <a:lnTo>
                  <a:pt x="11754" y="9733"/>
                </a:lnTo>
                <a:lnTo>
                  <a:pt x="11924" y="9855"/>
                </a:lnTo>
                <a:lnTo>
                  <a:pt x="12094" y="9952"/>
                </a:lnTo>
                <a:lnTo>
                  <a:pt x="12289" y="10050"/>
                </a:lnTo>
                <a:lnTo>
                  <a:pt x="12459" y="10098"/>
                </a:lnTo>
                <a:lnTo>
                  <a:pt x="12508" y="10098"/>
                </a:lnTo>
                <a:lnTo>
                  <a:pt x="12508" y="10488"/>
                </a:lnTo>
                <a:lnTo>
                  <a:pt x="12289" y="10317"/>
                </a:lnTo>
                <a:lnTo>
                  <a:pt x="11802" y="10001"/>
                </a:lnTo>
                <a:lnTo>
                  <a:pt x="11608" y="9855"/>
                </a:lnTo>
                <a:lnTo>
                  <a:pt x="11486" y="9782"/>
                </a:lnTo>
                <a:lnTo>
                  <a:pt x="11389" y="9733"/>
                </a:lnTo>
                <a:lnTo>
                  <a:pt x="11364" y="9758"/>
                </a:lnTo>
                <a:lnTo>
                  <a:pt x="11364" y="9855"/>
                </a:lnTo>
                <a:lnTo>
                  <a:pt x="11389" y="9952"/>
                </a:lnTo>
                <a:lnTo>
                  <a:pt x="11437" y="10050"/>
                </a:lnTo>
                <a:lnTo>
                  <a:pt x="11510" y="10147"/>
                </a:lnTo>
                <a:lnTo>
                  <a:pt x="11681" y="10317"/>
                </a:lnTo>
                <a:lnTo>
                  <a:pt x="11851" y="10439"/>
                </a:lnTo>
                <a:lnTo>
                  <a:pt x="12094" y="10585"/>
                </a:lnTo>
                <a:lnTo>
                  <a:pt x="12313" y="10780"/>
                </a:lnTo>
                <a:lnTo>
                  <a:pt x="12410" y="10877"/>
                </a:lnTo>
                <a:lnTo>
                  <a:pt x="12508" y="10999"/>
                </a:lnTo>
                <a:lnTo>
                  <a:pt x="12483" y="11291"/>
                </a:lnTo>
                <a:lnTo>
                  <a:pt x="11875" y="10901"/>
                </a:lnTo>
                <a:lnTo>
                  <a:pt x="11705" y="10780"/>
                </a:lnTo>
                <a:lnTo>
                  <a:pt x="11535" y="10658"/>
                </a:lnTo>
                <a:lnTo>
                  <a:pt x="11462" y="10609"/>
                </a:lnTo>
                <a:lnTo>
                  <a:pt x="11364" y="10585"/>
                </a:lnTo>
                <a:lnTo>
                  <a:pt x="11267" y="10561"/>
                </a:lnTo>
                <a:lnTo>
                  <a:pt x="11145" y="10585"/>
                </a:lnTo>
                <a:lnTo>
                  <a:pt x="11121" y="10609"/>
                </a:lnTo>
                <a:lnTo>
                  <a:pt x="11145" y="10634"/>
                </a:lnTo>
                <a:lnTo>
                  <a:pt x="11291" y="10780"/>
                </a:lnTo>
                <a:lnTo>
                  <a:pt x="11413" y="10926"/>
                </a:lnTo>
                <a:lnTo>
                  <a:pt x="11535" y="11072"/>
                </a:lnTo>
                <a:lnTo>
                  <a:pt x="11705" y="11218"/>
                </a:lnTo>
                <a:lnTo>
                  <a:pt x="12070" y="11485"/>
                </a:lnTo>
                <a:lnTo>
                  <a:pt x="12483" y="11729"/>
                </a:lnTo>
                <a:lnTo>
                  <a:pt x="12459" y="12094"/>
                </a:lnTo>
                <a:lnTo>
                  <a:pt x="12191" y="11923"/>
                </a:lnTo>
                <a:lnTo>
                  <a:pt x="11948" y="11777"/>
                </a:lnTo>
                <a:lnTo>
                  <a:pt x="11559" y="11558"/>
                </a:lnTo>
                <a:lnTo>
                  <a:pt x="11170" y="11388"/>
                </a:lnTo>
                <a:lnTo>
                  <a:pt x="11145" y="11388"/>
                </a:lnTo>
                <a:lnTo>
                  <a:pt x="11145" y="11485"/>
                </a:lnTo>
                <a:lnTo>
                  <a:pt x="11170" y="11558"/>
                </a:lnTo>
                <a:lnTo>
                  <a:pt x="11243" y="11704"/>
                </a:lnTo>
                <a:lnTo>
                  <a:pt x="11364" y="11850"/>
                </a:lnTo>
                <a:lnTo>
                  <a:pt x="11510" y="11948"/>
                </a:lnTo>
                <a:lnTo>
                  <a:pt x="11754" y="12118"/>
                </a:lnTo>
                <a:lnTo>
                  <a:pt x="12021" y="12288"/>
                </a:lnTo>
                <a:lnTo>
                  <a:pt x="12216" y="12434"/>
                </a:lnTo>
                <a:lnTo>
                  <a:pt x="12435" y="12556"/>
                </a:lnTo>
                <a:lnTo>
                  <a:pt x="12435" y="12799"/>
                </a:lnTo>
                <a:lnTo>
                  <a:pt x="12337" y="12824"/>
                </a:lnTo>
                <a:lnTo>
                  <a:pt x="12264" y="12848"/>
                </a:lnTo>
                <a:lnTo>
                  <a:pt x="12143" y="12775"/>
                </a:lnTo>
                <a:lnTo>
                  <a:pt x="11972" y="12629"/>
                </a:lnTo>
                <a:lnTo>
                  <a:pt x="11802" y="12507"/>
                </a:lnTo>
                <a:lnTo>
                  <a:pt x="11632" y="12361"/>
                </a:lnTo>
                <a:lnTo>
                  <a:pt x="11462" y="12240"/>
                </a:lnTo>
                <a:lnTo>
                  <a:pt x="11413" y="12240"/>
                </a:lnTo>
                <a:lnTo>
                  <a:pt x="11413" y="12288"/>
                </a:lnTo>
                <a:lnTo>
                  <a:pt x="11413" y="12361"/>
                </a:lnTo>
                <a:lnTo>
                  <a:pt x="11413" y="12434"/>
                </a:lnTo>
                <a:lnTo>
                  <a:pt x="11486" y="12605"/>
                </a:lnTo>
                <a:lnTo>
                  <a:pt x="11389" y="12605"/>
                </a:lnTo>
                <a:lnTo>
                  <a:pt x="11267" y="12653"/>
                </a:lnTo>
                <a:lnTo>
                  <a:pt x="11243" y="12678"/>
                </a:lnTo>
                <a:lnTo>
                  <a:pt x="11218" y="12726"/>
                </a:lnTo>
                <a:lnTo>
                  <a:pt x="11218" y="12775"/>
                </a:lnTo>
                <a:lnTo>
                  <a:pt x="11218" y="12848"/>
                </a:lnTo>
                <a:lnTo>
                  <a:pt x="11291" y="12921"/>
                </a:lnTo>
                <a:lnTo>
                  <a:pt x="11364" y="12994"/>
                </a:lnTo>
                <a:lnTo>
                  <a:pt x="11486" y="13043"/>
                </a:lnTo>
                <a:lnTo>
                  <a:pt x="11583" y="13091"/>
                </a:lnTo>
                <a:lnTo>
                  <a:pt x="11705" y="13140"/>
                </a:lnTo>
                <a:lnTo>
                  <a:pt x="11802" y="13140"/>
                </a:lnTo>
                <a:lnTo>
                  <a:pt x="11924" y="13116"/>
                </a:lnTo>
                <a:lnTo>
                  <a:pt x="12021" y="13067"/>
                </a:lnTo>
                <a:lnTo>
                  <a:pt x="12240" y="13189"/>
                </a:lnTo>
                <a:lnTo>
                  <a:pt x="12410" y="13335"/>
                </a:lnTo>
                <a:lnTo>
                  <a:pt x="12386" y="13602"/>
                </a:lnTo>
                <a:lnTo>
                  <a:pt x="11802" y="13286"/>
                </a:lnTo>
                <a:lnTo>
                  <a:pt x="11510" y="13140"/>
                </a:lnTo>
                <a:lnTo>
                  <a:pt x="11194" y="13018"/>
                </a:lnTo>
                <a:lnTo>
                  <a:pt x="11170" y="13018"/>
                </a:lnTo>
                <a:lnTo>
                  <a:pt x="11145" y="13116"/>
                </a:lnTo>
                <a:lnTo>
                  <a:pt x="11170" y="13213"/>
                </a:lnTo>
                <a:lnTo>
                  <a:pt x="11218" y="13286"/>
                </a:lnTo>
                <a:lnTo>
                  <a:pt x="11291" y="13359"/>
                </a:lnTo>
                <a:lnTo>
                  <a:pt x="11437" y="13456"/>
                </a:lnTo>
                <a:lnTo>
                  <a:pt x="11608" y="13529"/>
                </a:lnTo>
                <a:lnTo>
                  <a:pt x="11802" y="13651"/>
                </a:lnTo>
                <a:lnTo>
                  <a:pt x="11997" y="13773"/>
                </a:lnTo>
                <a:lnTo>
                  <a:pt x="12191" y="13894"/>
                </a:lnTo>
                <a:lnTo>
                  <a:pt x="12386" y="14016"/>
                </a:lnTo>
                <a:lnTo>
                  <a:pt x="12386" y="14332"/>
                </a:lnTo>
                <a:lnTo>
                  <a:pt x="11851" y="13943"/>
                </a:lnTo>
                <a:lnTo>
                  <a:pt x="11705" y="13846"/>
                </a:lnTo>
                <a:lnTo>
                  <a:pt x="11510" y="13724"/>
                </a:lnTo>
                <a:lnTo>
                  <a:pt x="11413" y="13700"/>
                </a:lnTo>
                <a:lnTo>
                  <a:pt x="11316" y="13675"/>
                </a:lnTo>
                <a:lnTo>
                  <a:pt x="11218" y="13675"/>
                </a:lnTo>
                <a:lnTo>
                  <a:pt x="11121" y="13700"/>
                </a:lnTo>
                <a:lnTo>
                  <a:pt x="11121" y="13724"/>
                </a:lnTo>
                <a:lnTo>
                  <a:pt x="11121" y="13748"/>
                </a:lnTo>
                <a:lnTo>
                  <a:pt x="11145" y="13821"/>
                </a:lnTo>
                <a:lnTo>
                  <a:pt x="11218" y="13919"/>
                </a:lnTo>
                <a:lnTo>
                  <a:pt x="11364" y="14040"/>
                </a:lnTo>
                <a:lnTo>
                  <a:pt x="11729" y="14284"/>
                </a:lnTo>
                <a:lnTo>
                  <a:pt x="12045" y="14551"/>
                </a:lnTo>
                <a:lnTo>
                  <a:pt x="12191" y="14673"/>
                </a:lnTo>
                <a:lnTo>
                  <a:pt x="12386" y="14795"/>
                </a:lnTo>
                <a:lnTo>
                  <a:pt x="12386" y="15281"/>
                </a:lnTo>
                <a:lnTo>
                  <a:pt x="12289" y="15184"/>
                </a:lnTo>
                <a:lnTo>
                  <a:pt x="12167" y="15087"/>
                </a:lnTo>
                <a:lnTo>
                  <a:pt x="12021" y="14916"/>
                </a:lnTo>
                <a:lnTo>
                  <a:pt x="11851" y="14746"/>
                </a:lnTo>
                <a:lnTo>
                  <a:pt x="11656" y="14600"/>
                </a:lnTo>
                <a:lnTo>
                  <a:pt x="11413" y="14503"/>
                </a:lnTo>
                <a:lnTo>
                  <a:pt x="11170" y="14430"/>
                </a:lnTo>
                <a:lnTo>
                  <a:pt x="10926" y="14430"/>
                </a:lnTo>
                <a:lnTo>
                  <a:pt x="10902" y="14454"/>
                </a:lnTo>
                <a:lnTo>
                  <a:pt x="10902" y="14478"/>
                </a:lnTo>
                <a:lnTo>
                  <a:pt x="10975" y="14551"/>
                </a:lnTo>
                <a:lnTo>
                  <a:pt x="11024" y="14600"/>
                </a:lnTo>
                <a:lnTo>
                  <a:pt x="11194" y="14697"/>
                </a:lnTo>
                <a:lnTo>
                  <a:pt x="11462" y="14892"/>
                </a:lnTo>
                <a:lnTo>
                  <a:pt x="11608" y="14989"/>
                </a:lnTo>
                <a:lnTo>
                  <a:pt x="11729" y="15111"/>
                </a:lnTo>
                <a:lnTo>
                  <a:pt x="11875" y="15281"/>
                </a:lnTo>
                <a:lnTo>
                  <a:pt x="12021" y="15452"/>
                </a:lnTo>
                <a:lnTo>
                  <a:pt x="12118" y="15525"/>
                </a:lnTo>
                <a:lnTo>
                  <a:pt x="12191" y="15573"/>
                </a:lnTo>
                <a:lnTo>
                  <a:pt x="12313" y="15622"/>
                </a:lnTo>
                <a:lnTo>
                  <a:pt x="12410" y="15646"/>
                </a:lnTo>
                <a:lnTo>
                  <a:pt x="12435" y="16133"/>
                </a:lnTo>
                <a:lnTo>
                  <a:pt x="12386" y="16133"/>
                </a:lnTo>
                <a:lnTo>
                  <a:pt x="12362" y="16084"/>
                </a:lnTo>
                <a:lnTo>
                  <a:pt x="12240" y="15963"/>
                </a:lnTo>
                <a:lnTo>
                  <a:pt x="12070" y="15841"/>
                </a:lnTo>
                <a:lnTo>
                  <a:pt x="11754" y="15622"/>
                </a:lnTo>
                <a:lnTo>
                  <a:pt x="11413" y="15354"/>
                </a:lnTo>
                <a:lnTo>
                  <a:pt x="11243" y="15233"/>
                </a:lnTo>
                <a:lnTo>
                  <a:pt x="11072" y="15160"/>
                </a:lnTo>
                <a:lnTo>
                  <a:pt x="11048" y="15160"/>
                </a:lnTo>
                <a:lnTo>
                  <a:pt x="11024" y="15184"/>
                </a:lnTo>
                <a:lnTo>
                  <a:pt x="11048" y="15281"/>
                </a:lnTo>
                <a:lnTo>
                  <a:pt x="11072" y="15354"/>
                </a:lnTo>
                <a:lnTo>
                  <a:pt x="11170" y="15500"/>
                </a:lnTo>
                <a:lnTo>
                  <a:pt x="11291" y="15622"/>
                </a:lnTo>
                <a:lnTo>
                  <a:pt x="11437" y="15744"/>
                </a:lnTo>
                <a:lnTo>
                  <a:pt x="11218" y="15646"/>
                </a:lnTo>
                <a:lnTo>
                  <a:pt x="9564" y="14916"/>
                </a:lnTo>
                <a:lnTo>
                  <a:pt x="8055" y="14259"/>
                </a:lnTo>
                <a:lnTo>
                  <a:pt x="7301" y="13894"/>
                </a:lnTo>
                <a:lnTo>
                  <a:pt x="7130" y="13797"/>
                </a:lnTo>
                <a:lnTo>
                  <a:pt x="6863" y="13675"/>
                </a:lnTo>
                <a:lnTo>
                  <a:pt x="6863" y="13602"/>
                </a:lnTo>
                <a:lnTo>
                  <a:pt x="6814" y="12775"/>
                </a:lnTo>
                <a:lnTo>
                  <a:pt x="6765" y="11972"/>
                </a:lnTo>
                <a:lnTo>
                  <a:pt x="6692" y="11145"/>
                </a:lnTo>
                <a:lnTo>
                  <a:pt x="6668" y="10317"/>
                </a:lnTo>
                <a:lnTo>
                  <a:pt x="6668" y="9393"/>
                </a:lnTo>
                <a:lnTo>
                  <a:pt x="6692" y="8493"/>
                </a:lnTo>
                <a:lnTo>
                  <a:pt x="6717" y="7568"/>
                </a:lnTo>
                <a:lnTo>
                  <a:pt x="6717" y="6643"/>
                </a:lnTo>
                <a:lnTo>
                  <a:pt x="6717" y="5889"/>
                </a:lnTo>
                <a:lnTo>
                  <a:pt x="6863" y="5913"/>
                </a:lnTo>
                <a:lnTo>
                  <a:pt x="6936" y="5938"/>
                </a:lnTo>
                <a:lnTo>
                  <a:pt x="7033" y="5962"/>
                </a:lnTo>
                <a:lnTo>
                  <a:pt x="7130" y="5938"/>
                </a:lnTo>
                <a:lnTo>
                  <a:pt x="7228" y="5865"/>
                </a:lnTo>
                <a:lnTo>
                  <a:pt x="7252" y="5816"/>
                </a:lnTo>
                <a:lnTo>
                  <a:pt x="7276" y="5767"/>
                </a:lnTo>
                <a:lnTo>
                  <a:pt x="7276" y="5670"/>
                </a:lnTo>
                <a:lnTo>
                  <a:pt x="7252" y="5573"/>
                </a:lnTo>
                <a:lnTo>
                  <a:pt x="7179" y="5500"/>
                </a:lnTo>
                <a:lnTo>
                  <a:pt x="7082" y="5451"/>
                </a:lnTo>
                <a:lnTo>
                  <a:pt x="7033" y="5427"/>
                </a:lnTo>
                <a:lnTo>
                  <a:pt x="6960" y="5402"/>
                </a:lnTo>
                <a:lnTo>
                  <a:pt x="6887" y="5427"/>
                </a:lnTo>
                <a:lnTo>
                  <a:pt x="6814" y="5451"/>
                </a:lnTo>
                <a:lnTo>
                  <a:pt x="6790" y="5451"/>
                </a:lnTo>
                <a:lnTo>
                  <a:pt x="6692" y="5500"/>
                </a:lnTo>
                <a:lnTo>
                  <a:pt x="6644" y="3018"/>
                </a:lnTo>
                <a:lnTo>
                  <a:pt x="6644" y="1752"/>
                </a:lnTo>
                <a:lnTo>
                  <a:pt x="6668" y="512"/>
                </a:lnTo>
                <a:close/>
                <a:moveTo>
                  <a:pt x="6206" y="585"/>
                </a:moveTo>
                <a:lnTo>
                  <a:pt x="6181" y="852"/>
                </a:lnTo>
                <a:lnTo>
                  <a:pt x="6181" y="1096"/>
                </a:lnTo>
                <a:lnTo>
                  <a:pt x="6181" y="1874"/>
                </a:lnTo>
                <a:lnTo>
                  <a:pt x="6181" y="2653"/>
                </a:lnTo>
                <a:lnTo>
                  <a:pt x="6181" y="3602"/>
                </a:lnTo>
                <a:lnTo>
                  <a:pt x="6181" y="4551"/>
                </a:lnTo>
                <a:lnTo>
                  <a:pt x="6230" y="6449"/>
                </a:lnTo>
                <a:lnTo>
                  <a:pt x="6230" y="7373"/>
                </a:lnTo>
                <a:lnTo>
                  <a:pt x="6206" y="8298"/>
                </a:lnTo>
                <a:lnTo>
                  <a:pt x="6181" y="9198"/>
                </a:lnTo>
                <a:lnTo>
                  <a:pt x="6133" y="10123"/>
                </a:lnTo>
                <a:lnTo>
                  <a:pt x="6157" y="10926"/>
                </a:lnTo>
                <a:lnTo>
                  <a:pt x="6206" y="11729"/>
                </a:lnTo>
                <a:lnTo>
                  <a:pt x="6254" y="12532"/>
                </a:lnTo>
                <a:lnTo>
                  <a:pt x="6279" y="13335"/>
                </a:lnTo>
                <a:lnTo>
                  <a:pt x="6206" y="13359"/>
                </a:lnTo>
                <a:lnTo>
                  <a:pt x="5451" y="13748"/>
                </a:lnTo>
                <a:lnTo>
                  <a:pt x="4721" y="14186"/>
                </a:lnTo>
                <a:lnTo>
                  <a:pt x="3262" y="15087"/>
                </a:lnTo>
                <a:lnTo>
                  <a:pt x="2897" y="15281"/>
                </a:lnTo>
                <a:lnTo>
                  <a:pt x="2532" y="15476"/>
                </a:lnTo>
                <a:lnTo>
                  <a:pt x="2142" y="15671"/>
                </a:lnTo>
                <a:lnTo>
                  <a:pt x="1753" y="15841"/>
                </a:lnTo>
                <a:lnTo>
                  <a:pt x="950" y="16133"/>
                </a:lnTo>
                <a:lnTo>
                  <a:pt x="634" y="16255"/>
                </a:lnTo>
                <a:lnTo>
                  <a:pt x="634" y="16279"/>
                </a:lnTo>
                <a:lnTo>
                  <a:pt x="585" y="15938"/>
                </a:lnTo>
                <a:lnTo>
                  <a:pt x="561" y="15573"/>
                </a:lnTo>
                <a:lnTo>
                  <a:pt x="536" y="15208"/>
                </a:lnTo>
                <a:lnTo>
                  <a:pt x="512" y="14868"/>
                </a:lnTo>
                <a:lnTo>
                  <a:pt x="439" y="14430"/>
                </a:lnTo>
                <a:lnTo>
                  <a:pt x="415" y="13992"/>
                </a:lnTo>
                <a:lnTo>
                  <a:pt x="415" y="13578"/>
                </a:lnTo>
                <a:lnTo>
                  <a:pt x="439" y="13140"/>
                </a:lnTo>
                <a:lnTo>
                  <a:pt x="512" y="11461"/>
                </a:lnTo>
                <a:lnTo>
                  <a:pt x="561" y="10634"/>
                </a:lnTo>
                <a:lnTo>
                  <a:pt x="585" y="9782"/>
                </a:lnTo>
                <a:lnTo>
                  <a:pt x="609" y="8225"/>
                </a:lnTo>
                <a:lnTo>
                  <a:pt x="609" y="6668"/>
                </a:lnTo>
                <a:lnTo>
                  <a:pt x="561" y="5110"/>
                </a:lnTo>
                <a:lnTo>
                  <a:pt x="536" y="4356"/>
                </a:lnTo>
                <a:lnTo>
                  <a:pt x="488" y="3577"/>
                </a:lnTo>
                <a:lnTo>
                  <a:pt x="609" y="3504"/>
                </a:lnTo>
                <a:lnTo>
                  <a:pt x="755" y="3407"/>
                </a:lnTo>
                <a:lnTo>
                  <a:pt x="1145" y="3164"/>
                </a:lnTo>
                <a:lnTo>
                  <a:pt x="1558" y="2920"/>
                </a:lnTo>
                <a:lnTo>
                  <a:pt x="2337" y="2507"/>
                </a:lnTo>
                <a:lnTo>
                  <a:pt x="3116" y="2093"/>
                </a:lnTo>
                <a:lnTo>
                  <a:pt x="3529" y="1850"/>
                </a:lnTo>
                <a:lnTo>
                  <a:pt x="3967" y="1655"/>
                </a:lnTo>
                <a:lnTo>
                  <a:pt x="4405" y="1461"/>
                </a:lnTo>
                <a:lnTo>
                  <a:pt x="4843" y="1290"/>
                </a:lnTo>
                <a:lnTo>
                  <a:pt x="5208" y="1144"/>
                </a:lnTo>
                <a:lnTo>
                  <a:pt x="5549" y="974"/>
                </a:lnTo>
                <a:lnTo>
                  <a:pt x="6206" y="585"/>
                </a:lnTo>
                <a:close/>
                <a:moveTo>
                  <a:pt x="18542" y="804"/>
                </a:moveTo>
                <a:lnTo>
                  <a:pt x="18518" y="1023"/>
                </a:lnTo>
                <a:lnTo>
                  <a:pt x="18518" y="1266"/>
                </a:lnTo>
                <a:lnTo>
                  <a:pt x="18518" y="1752"/>
                </a:lnTo>
                <a:lnTo>
                  <a:pt x="18567" y="2263"/>
                </a:lnTo>
                <a:lnTo>
                  <a:pt x="18567" y="2726"/>
                </a:lnTo>
                <a:lnTo>
                  <a:pt x="18542" y="4648"/>
                </a:lnTo>
                <a:lnTo>
                  <a:pt x="18494" y="6546"/>
                </a:lnTo>
                <a:lnTo>
                  <a:pt x="18469" y="8249"/>
                </a:lnTo>
                <a:lnTo>
                  <a:pt x="18494" y="9952"/>
                </a:lnTo>
                <a:lnTo>
                  <a:pt x="18567" y="13359"/>
                </a:lnTo>
                <a:lnTo>
                  <a:pt x="18542" y="13359"/>
                </a:lnTo>
                <a:lnTo>
                  <a:pt x="18396" y="13505"/>
                </a:lnTo>
                <a:lnTo>
                  <a:pt x="18226" y="13651"/>
                </a:lnTo>
                <a:lnTo>
                  <a:pt x="18031" y="13748"/>
                </a:lnTo>
                <a:lnTo>
                  <a:pt x="17837" y="13846"/>
                </a:lnTo>
                <a:lnTo>
                  <a:pt x="17423" y="14016"/>
                </a:lnTo>
                <a:lnTo>
                  <a:pt x="17009" y="14186"/>
                </a:lnTo>
                <a:lnTo>
                  <a:pt x="16474" y="14454"/>
                </a:lnTo>
                <a:lnTo>
                  <a:pt x="15963" y="14746"/>
                </a:lnTo>
                <a:lnTo>
                  <a:pt x="15452" y="15038"/>
                </a:lnTo>
                <a:lnTo>
                  <a:pt x="14941" y="15330"/>
                </a:lnTo>
                <a:lnTo>
                  <a:pt x="14479" y="15598"/>
                </a:lnTo>
                <a:lnTo>
                  <a:pt x="14016" y="15865"/>
                </a:lnTo>
                <a:lnTo>
                  <a:pt x="13773" y="15987"/>
                </a:lnTo>
                <a:lnTo>
                  <a:pt x="13530" y="16109"/>
                </a:lnTo>
                <a:lnTo>
                  <a:pt x="13286" y="16182"/>
                </a:lnTo>
                <a:lnTo>
                  <a:pt x="13043" y="16255"/>
                </a:lnTo>
                <a:lnTo>
                  <a:pt x="12921" y="16303"/>
                </a:lnTo>
                <a:lnTo>
                  <a:pt x="12921" y="15987"/>
                </a:lnTo>
                <a:lnTo>
                  <a:pt x="12897" y="15671"/>
                </a:lnTo>
                <a:lnTo>
                  <a:pt x="12873" y="15379"/>
                </a:lnTo>
                <a:lnTo>
                  <a:pt x="12848" y="15062"/>
                </a:lnTo>
                <a:lnTo>
                  <a:pt x="12824" y="14770"/>
                </a:lnTo>
                <a:lnTo>
                  <a:pt x="12824" y="14016"/>
                </a:lnTo>
                <a:lnTo>
                  <a:pt x="12848" y="13943"/>
                </a:lnTo>
                <a:lnTo>
                  <a:pt x="12848" y="13894"/>
                </a:lnTo>
                <a:lnTo>
                  <a:pt x="12848" y="13359"/>
                </a:lnTo>
                <a:lnTo>
                  <a:pt x="12946" y="13335"/>
                </a:lnTo>
                <a:lnTo>
                  <a:pt x="13019" y="13310"/>
                </a:lnTo>
                <a:lnTo>
                  <a:pt x="13092" y="13262"/>
                </a:lnTo>
                <a:lnTo>
                  <a:pt x="13140" y="13213"/>
                </a:lnTo>
                <a:lnTo>
                  <a:pt x="13165" y="13116"/>
                </a:lnTo>
                <a:lnTo>
                  <a:pt x="13165" y="13018"/>
                </a:lnTo>
                <a:lnTo>
                  <a:pt x="13116" y="12921"/>
                </a:lnTo>
                <a:lnTo>
                  <a:pt x="13043" y="12872"/>
                </a:lnTo>
                <a:lnTo>
                  <a:pt x="12970" y="12848"/>
                </a:lnTo>
                <a:lnTo>
                  <a:pt x="12873" y="12848"/>
                </a:lnTo>
                <a:lnTo>
                  <a:pt x="12921" y="11826"/>
                </a:lnTo>
                <a:lnTo>
                  <a:pt x="12970" y="10804"/>
                </a:lnTo>
                <a:lnTo>
                  <a:pt x="12970" y="9806"/>
                </a:lnTo>
                <a:lnTo>
                  <a:pt x="12946" y="8809"/>
                </a:lnTo>
                <a:lnTo>
                  <a:pt x="12897" y="7836"/>
                </a:lnTo>
                <a:lnTo>
                  <a:pt x="12897" y="6838"/>
                </a:lnTo>
                <a:lnTo>
                  <a:pt x="12946" y="5986"/>
                </a:lnTo>
                <a:lnTo>
                  <a:pt x="12970" y="5110"/>
                </a:lnTo>
                <a:lnTo>
                  <a:pt x="12970" y="4672"/>
                </a:lnTo>
                <a:lnTo>
                  <a:pt x="12946" y="4234"/>
                </a:lnTo>
                <a:lnTo>
                  <a:pt x="12897" y="3821"/>
                </a:lnTo>
                <a:lnTo>
                  <a:pt x="12800" y="3383"/>
                </a:lnTo>
                <a:lnTo>
                  <a:pt x="13067" y="3285"/>
                </a:lnTo>
                <a:lnTo>
                  <a:pt x="13335" y="3164"/>
                </a:lnTo>
                <a:lnTo>
                  <a:pt x="13603" y="3042"/>
                </a:lnTo>
                <a:lnTo>
                  <a:pt x="13870" y="2920"/>
                </a:lnTo>
                <a:lnTo>
                  <a:pt x="14235" y="2750"/>
                </a:lnTo>
                <a:lnTo>
                  <a:pt x="14600" y="2555"/>
                </a:lnTo>
                <a:lnTo>
                  <a:pt x="15306" y="2142"/>
                </a:lnTo>
                <a:lnTo>
                  <a:pt x="15963" y="1752"/>
                </a:lnTo>
                <a:lnTo>
                  <a:pt x="16304" y="1558"/>
                </a:lnTo>
                <a:lnTo>
                  <a:pt x="16644" y="1388"/>
                </a:lnTo>
                <a:lnTo>
                  <a:pt x="17009" y="1242"/>
                </a:lnTo>
                <a:lnTo>
                  <a:pt x="17350" y="1096"/>
                </a:lnTo>
                <a:lnTo>
                  <a:pt x="17715" y="974"/>
                </a:lnTo>
                <a:lnTo>
                  <a:pt x="18104" y="877"/>
                </a:lnTo>
                <a:lnTo>
                  <a:pt x="18153" y="877"/>
                </a:lnTo>
                <a:lnTo>
                  <a:pt x="18202" y="828"/>
                </a:lnTo>
                <a:lnTo>
                  <a:pt x="18372" y="828"/>
                </a:lnTo>
                <a:lnTo>
                  <a:pt x="18542" y="804"/>
                </a:lnTo>
                <a:close/>
                <a:moveTo>
                  <a:pt x="6279" y="1"/>
                </a:moveTo>
                <a:lnTo>
                  <a:pt x="6206" y="25"/>
                </a:lnTo>
                <a:lnTo>
                  <a:pt x="5403" y="487"/>
                </a:lnTo>
                <a:lnTo>
                  <a:pt x="4989" y="682"/>
                </a:lnTo>
                <a:lnTo>
                  <a:pt x="4551" y="852"/>
                </a:lnTo>
                <a:lnTo>
                  <a:pt x="4113" y="1023"/>
                </a:lnTo>
                <a:lnTo>
                  <a:pt x="3700" y="1217"/>
                </a:lnTo>
                <a:lnTo>
                  <a:pt x="3286" y="1436"/>
                </a:lnTo>
                <a:lnTo>
                  <a:pt x="2872" y="1679"/>
                </a:lnTo>
                <a:lnTo>
                  <a:pt x="2021" y="2117"/>
                </a:lnTo>
                <a:lnTo>
                  <a:pt x="1607" y="2361"/>
                </a:lnTo>
                <a:lnTo>
                  <a:pt x="1193" y="2604"/>
                </a:lnTo>
                <a:lnTo>
                  <a:pt x="974" y="2726"/>
                </a:lnTo>
                <a:lnTo>
                  <a:pt x="731" y="2896"/>
                </a:lnTo>
                <a:lnTo>
                  <a:pt x="488" y="3066"/>
                </a:lnTo>
                <a:lnTo>
                  <a:pt x="390" y="3188"/>
                </a:lnTo>
                <a:lnTo>
                  <a:pt x="317" y="3285"/>
                </a:lnTo>
                <a:lnTo>
                  <a:pt x="269" y="3310"/>
                </a:lnTo>
                <a:lnTo>
                  <a:pt x="220" y="3358"/>
                </a:lnTo>
                <a:lnTo>
                  <a:pt x="171" y="3480"/>
                </a:lnTo>
                <a:lnTo>
                  <a:pt x="123" y="3626"/>
                </a:lnTo>
                <a:lnTo>
                  <a:pt x="98" y="3894"/>
                </a:lnTo>
                <a:lnTo>
                  <a:pt x="98" y="4186"/>
                </a:lnTo>
                <a:lnTo>
                  <a:pt x="123" y="4453"/>
                </a:lnTo>
                <a:lnTo>
                  <a:pt x="147" y="5329"/>
                </a:lnTo>
                <a:lnTo>
                  <a:pt x="171" y="6205"/>
                </a:lnTo>
                <a:lnTo>
                  <a:pt x="171" y="8006"/>
                </a:lnTo>
                <a:lnTo>
                  <a:pt x="147" y="9782"/>
                </a:lnTo>
                <a:lnTo>
                  <a:pt x="123" y="10658"/>
                </a:lnTo>
                <a:lnTo>
                  <a:pt x="98" y="11558"/>
                </a:lnTo>
                <a:lnTo>
                  <a:pt x="1" y="13335"/>
                </a:lnTo>
                <a:lnTo>
                  <a:pt x="1" y="13700"/>
                </a:lnTo>
                <a:lnTo>
                  <a:pt x="1" y="14065"/>
                </a:lnTo>
                <a:lnTo>
                  <a:pt x="25" y="14454"/>
                </a:lnTo>
                <a:lnTo>
                  <a:pt x="50" y="14819"/>
                </a:lnTo>
                <a:lnTo>
                  <a:pt x="98" y="15233"/>
                </a:lnTo>
                <a:lnTo>
                  <a:pt x="123" y="15646"/>
                </a:lnTo>
                <a:lnTo>
                  <a:pt x="147" y="16060"/>
                </a:lnTo>
                <a:lnTo>
                  <a:pt x="171" y="16255"/>
                </a:lnTo>
                <a:lnTo>
                  <a:pt x="220" y="16474"/>
                </a:lnTo>
                <a:lnTo>
                  <a:pt x="244" y="16547"/>
                </a:lnTo>
                <a:lnTo>
                  <a:pt x="317" y="16595"/>
                </a:lnTo>
                <a:lnTo>
                  <a:pt x="390" y="16620"/>
                </a:lnTo>
                <a:lnTo>
                  <a:pt x="463" y="16620"/>
                </a:lnTo>
                <a:lnTo>
                  <a:pt x="536" y="16644"/>
                </a:lnTo>
                <a:lnTo>
                  <a:pt x="707" y="16620"/>
                </a:lnTo>
                <a:lnTo>
                  <a:pt x="877" y="16595"/>
                </a:lnTo>
                <a:lnTo>
                  <a:pt x="1218" y="16474"/>
                </a:lnTo>
                <a:lnTo>
                  <a:pt x="1850" y="16230"/>
                </a:lnTo>
                <a:lnTo>
                  <a:pt x="2240" y="16060"/>
                </a:lnTo>
                <a:lnTo>
                  <a:pt x="2605" y="15890"/>
                </a:lnTo>
                <a:lnTo>
                  <a:pt x="2970" y="15719"/>
                </a:lnTo>
                <a:lnTo>
                  <a:pt x="3310" y="15525"/>
                </a:lnTo>
                <a:lnTo>
                  <a:pt x="4064" y="15062"/>
                </a:lnTo>
                <a:lnTo>
                  <a:pt x="4819" y="14624"/>
                </a:lnTo>
                <a:lnTo>
                  <a:pt x="5549" y="14162"/>
                </a:lnTo>
                <a:lnTo>
                  <a:pt x="5938" y="13967"/>
                </a:lnTo>
                <a:lnTo>
                  <a:pt x="6327" y="13748"/>
                </a:lnTo>
                <a:lnTo>
                  <a:pt x="6400" y="13821"/>
                </a:lnTo>
                <a:lnTo>
                  <a:pt x="6473" y="13870"/>
                </a:lnTo>
                <a:lnTo>
                  <a:pt x="6546" y="13894"/>
                </a:lnTo>
                <a:lnTo>
                  <a:pt x="6644" y="13870"/>
                </a:lnTo>
                <a:lnTo>
                  <a:pt x="6741" y="13992"/>
                </a:lnTo>
                <a:lnTo>
                  <a:pt x="6863" y="14089"/>
                </a:lnTo>
                <a:lnTo>
                  <a:pt x="7130" y="14259"/>
                </a:lnTo>
                <a:lnTo>
                  <a:pt x="7422" y="14405"/>
                </a:lnTo>
                <a:lnTo>
                  <a:pt x="7690" y="14551"/>
                </a:lnTo>
                <a:lnTo>
                  <a:pt x="8517" y="14916"/>
                </a:lnTo>
                <a:lnTo>
                  <a:pt x="9345" y="15306"/>
                </a:lnTo>
                <a:lnTo>
                  <a:pt x="10878" y="16011"/>
                </a:lnTo>
                <a:lnTo>
                  <a:pt x="11656" y="16352"/>
                </a:lnTo>
                <a:lnTo>
                  <a:pt x="12435" y="16644"/>
                </a:lnTo>
                <a:lnTo>
                  <a:pt x="12459" y="16668"/>
                </a:lnTo>
                <a:lnTo>
                  <a:pt x="12508" y="16741"/>
                </a:lnTo>
                <a:lnTo>
                  <a:pt x="12581" y="16766"/>
                </a:lnTo>
                <a:lnTo>
                  <a:pt x="12678" y="16766"/>
                </a:lnTo>
                <a:lnTo>
                  <a:pt x="12751" y="16741"/>
                </a:lnTo>
                <a:lnTo>
                  <a:pt x="12800" y="16693"/>
                </a:lnTo>
                <a:lnTo>
                  <a:pt x="12897" y="16717"/>
                </a:lnTo>
                <a:lnTo>
                  <a:pt x="13019" y="16717"/>
                </a:lnTo>
                <a:lnTo>
                  <a:pt x="13286" y="16668"/>
                </a:lnTo>
                <a:lnTo>
                  <a:pt x="13530" y="16595"/>
                </a:lnTo>
                <a:lnTo>
                  <a:pt x="13724" y="16522"/>
                </a:lnTo>
                <a:lnTo>
                  <a:pt x="14211" y="16279"/>
                </a:lnTo>
                <a:lnTo>
                  <a:pt x="14698" y="16036"/>
                </a:lnTo>
                <a:lnTo>
                  <a:pt x="15647" y="15500"/>
                </a:lnTo>
                <a:lnTo>
                  <a:pt x="16596" y="14965"/>
                </a:lnTo>
                <a:lnTo>
                  <a:pt x="17058" y="14697"/>
                </a:lnTo>
                <a:lnTo>
                  <a:pt x="17545" y="14478"/>
                </a:lnTo>
                <a:lnTo>
                  <a:pt x="17885" y="14332"/>
                </a:lnTo>
                <a:lnTo>
                  <a:pt x="18226" y="14186"/>
                </a:lnTo>
                <a:lnTo>
                  <a:pt x="18542" y="14016"/>
                </a:lnTo>
                <a:lnTo>
                  <a:pt x="18688" y="13894"/>
                </a:lnTo>
                <a:lnTo>
                  <a:pt x="18834" y="13773"/>
                </a:lnTo>
                <a:lnTo>
                  <a:pt x="18883" y="13748"/>
                </a:lnTo>
                <a:lnTo>
                  <a:pt x="18932" y="13724"/>
                </a:lnTo>
                <a:lnTo>
                  <a:pt x="18980" y="13651"/>
                </a:lnTo>
                <a:lnTo>
                  <a:pt x="18980" y="13578"/>
                </a:lnTo>
                <a:lnTo>
                  <a:pt x="18980" y="12726"/>
                </a:lnTo>
                <a:lnTo>
                  <a:pt x="18956" y="11875"/>
                </a:lnTo>
                <a:lnTo>
                  <a:pt x="18883" y="10171"/>
                </a:lnTo>
                <a:lnTo>
                  <a:pt x="18859" y="9271"/>
                </a:lnTo>
                <a:lnTo>
                  <a:pt x="18859" y="8347"/>
                </a:lnTo>
                <a:lnTo>
                  <a:pt x="18883" y="6546"/>
                </a:lnTo>
                <a:lnTo>
                  <a:pt x="18932" y="4648"/>
                </a:lnTo>
                <a:lnTo>
                  <a:pt x="18956" y="2726"/>
                </a:lnTo>
                <a:lnTo>
                  <a:pt x="18980" y="2215"/>
                </a:lnTo>
                <a:lnTo>
                  <a:pt x="18980" y="1679"/>
                </a:lnTo>
                <a:lnTo>
                  <a:pt x="18932" y="1144"/>
                </a:lnTo>
                <a:lnTo>
                  <a:pt x="18883" y="901"/>
                </a:lnTo>
                <a:lnTo>
                  <a:pt x="18834" y="633"/>
                </a:lnTo>
                <a:lnTo>
                  <a:pt x="18883" y="585"/>
                </a:lnTo>
                <a:lnTo>
                  <a:pt x="18883" y="512"/>
                </a:lnTo>
                <a:lnTo>
                  <a:pt x="18883" y="439"/>
                </a:lnTo>
                <a:lnTo>
                  <a:pt x="18834" y="366"/>
                </a:lnTo>
                <a:lnTo>
                  <a:pt x="18761" y="293"/>
                </a:lnTo>
                <a:lnTo>
                  <a:pt x="18664" y="244"/>
                </a:lnTo>
                <a:lnTo>
                  <a:pt x="18421" y="244"/>
                </a:lnTo>
                <a:lnTo>
                  <a:pt x="18177" y="317"/>
                </a:lnTo>
                <a:lnTo>
                  <a:pt x="17958" y="414"/>
                </a:lnTo>
                <a:lnTo>
                  <a:pt x="17715" y="487"/>
                </a:lnTo>
                <a:lnTo>
                  <a:pt x="17374" y="585"/>
                </a:lnTo>
                <a:lnTo>
                  <a:pt x="17058" y="706"/>
                </a:lnTo>
                <a:lnTo>
                  <a:pt x="16742" y="828"/>
                </a:lnTo>
                <a:lnTo>
                  <a:pt x="16425" y="974"/>
                </a:lnTo>
                <a:lnTo>
                  <a:pt x="15817" y="1290"/>
                </a:lnTo>
                <a:lnTo>
                  <a:pt x="15209" y="1655"/>
                </a:lnTo>
                <a:lnTo>
                  <a:pt x="14479" y="2117"/>
                </a:lnTo>
                <a:lnTo>
                  <a:pt x="14089" y="2312"/>
                </a:lnTo>
                <a:lnTo>
                  <a:pt x="13700" y="2507"/>
                </a:lnTo>
                <a:lnTo>
                  <a:pt x="13432" y="2628"/>
                </a:lnTo>
                <a:lnTo>
                  <a:pt x="13165" y="2750"/>
                </a:lnTo>
                <a:lnTo>
                  <a:pt x="12897" y="2920"/>
                </a:lnTo>
                <a:lnTo>
                  <a:pt x="12654" y="3091"/>
                </a:lnTo>
                <a:lnTo>
                  <a:pt x="12532" y="2969"/>
                </a:lnTo>
                <a:lnTo>
                  <a:pt x="12386" y="2896"/>
                </a:lnTo>
                <a:lnTo>
                  <a:pt x="12070" y="2750"/>
                </a:lnTo>
                <a:lnTo>
                  <a:pt x="11875" y="2653"/>
                </a:lnTo>
                <a:lnTo>
                  <a:pt x="11705" y="2555"/>
                </a:lnTo>
                <a:lnTo>
                  <a:pt x="11316" y="2336"/>
                </a:lnTo>
                <a:lnTo>
                  <a:pt x="11072" y="2190"/>
                </a:lnTo>
                <a:lnTo>
                  <a:pt x="10805" y="2093"/>
                </a:lnTo>
                <a:lnTo>
                  <a:pt x="10294" y="1874"/>
                </a:lnTo>
                <a:lnTo>
                  <a:pt x="9758" y="1679"/>
                </a:lnTo>
                <a:lnTo>
                  <a:pt x="9223" y="1485"/>
                </a:lnTo>
                <a:lnTo>
                  <a:pt x="8298" y="1071"/>
                </a:lnTo>
                <a:lnTo>
                  <a:pt x="7836" y="852"/>
                </a:lnTo>
                <a:lnTo>
                  <a:pt x="7398" y="609"/>
                </a:lnTo>
                <a:lnTo>
                  <a:pt x="7325" y="536"/>
                </a:lnTo>
                <a:lnTo>
                  <a:pt x="7228" y="439"/>
                </a:lnTo>
                <a:lnTo>
                  <a:pt x="7057" y="244"/>
                </a:lnTo>
                <a:lnTo>
                  <a:pt x="6936" y="147"/>
                </a:lnTo>
                <a:lnTo>
                  <a:pt x="6838" y="74"/>
                </a:lnTo>
                <a:lnTo>
                  <a:pt x="6741" y="25"/>
                </a:lnTo>
                <a:lnTo>
                  <a:pt x="6619" y="25"/>
                </a:lnTo>
                <a:lnTo>
                  <a:pt x="6571" y="1"/>
                </a:lnTo>
                <a:lnTo>
                  <a:pt x="6498" y="1"/>
                </a:lnTo>
                <a:lnTo>
                  <a:pt x="6449" y="25"/>
                </a:lnTo>
                <a:lnTo>
                  <a:pt x="6400" y="1"/>
                </a:lnTo>
                <a:close/>
              </a:path>
            </a:pathLst>
          </a:custGeom>
          <a:solidFill>
            <a:srgbClr val="6D9EE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6D9EEB"/>
              </a:solidFill>
            </a:endParaRPr>
          </a:p>
        </p:txBody>
      </p:sp>
    </p:spTree>
    <p:extLst>
      <p:ext uri="{BB962C8B-B14F-4D97-AF65-F5344CB8AC3E}">
        <p14:creationId xmlns:p14="http://schemas.microsoft.com/office/powerpoint/2010/main" val="19207011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579" name="Shape 57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Things in </a:t>
            </a:r>
            <a:r>
              <a:rPr lang="en" sz="4800" dirty="0" smtClean="0"/>
              <a:t>Progress (TABLA PROBLEMAS)</a:t>
            </a:r>
            <a:endParaRPr sz="4800" dirty="0"/>
          </a:p>
        </p:txBody>
      </p:sp>
      <p:sp>
        <p:nvSpPr>
          <p:cNvPr id="2" name="AutoShape 2" descr="Resultado de imagen de Angular"/>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Resultado de imagen de Angular"/>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9"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20</a:t>
            </a:r>
            <a:endParaRPr lang="es-ES" sz="4000" dirty="0"/>
          </a:p>
        </p:txBody>
      </p:sp>
      <p:pic>
        <p:nvPicPr>
          <p:cNvPr id="10"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Resultado de imagen de Interrogant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7975" y="2295098"/>
            <a:ext cx="3801796" cy="3801796"/>
          </a:xfrm>
          <a:prstGeom prst="rect">
            <a:avLst/>
          </a:prstGeom>
          <a:noFill/>
          <a:extLst>
            <a:ext uri="{909E8E84-426E-40DD-AFC4-6F175D3DCCD1}">
              <a14:hiddenFill xmlns:a14="http://schemas.microsoft.com/office/drawing/2010/main">
                <a:solidFill>
                  <a:srgbClr val="FFFFFF"/>
                </a:solidFill>
              </a14:hiddenFill>
            </a:ext>
          </a:extLst>
        </p:spPr>
      </p:pic>
      <p:sp>
        <p:nvSpPr>
          <p:cNvPr id="17" name="Shape 625"/>
          <p:cNvSpPr txBox="1">
            <a:spLocks/>
          </p:cNvSpPr>
          <p:nvPr/>
        </p:nvSpPr>
        <p:spPr>
          <a:xfrm>
            <a:off x="3482436" y="3334381"/>
            <a:ext cx="1870435" cy="172323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9600" dirty="0"/>
              <a:t>=</a:t>
            </a:r>
          </a:p>
        </p:txBody>
      </p:sp>
      <p:sp>
        <p:nvSpPr>
          <p:cNvPr id="6" name="AutoShape 4" descr="Imagen relacionada"/>
          <p:cNvSpPr>
            <a:spLocks noChangeAspect="1" noChangeArrowheads="1"/>
          </p:cNvSpPr>
          <p:nvPr/>
        </p:nvSpPr>
        <p:spPr bwMode="auto">
          <a:xfrm>
            <a:off x="155575" y="-1028700"/>
            <a:ext cx="2143125" cy="214312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7" name="AutoShape 6" descr="Imagen relacionada"/>
          <p:cNvSpPr>
            <a:spLocks noChangeAspect="1" noChangeArrowheads="1"/>
          </p:cNvSpPr>
          <p:nvPr/>
        </p:nvSpPr>
        <p:spPr bwMode="auto">
          <a:xfrm>
            <a:off x="307975" y="-876300"/>
            <a:ext cx="2143125" cy="214312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AutoShape 8" descr="Resultado de imagen de Checklist"/>
          <p:cNvSpPr>
            <a:spLocks noChangeAspect="1" noChangeArrowheads="1"/>
          </p:cNvSpPr>
          <p:nvPr/>
        </p:nvSpPr>
        <p:spPr bwMode="auto">
          <a:xfrm>
            <a:off x="155575" y="-1143000"/>
            <a:ext cx="2381250" cy="23812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5130" name="Picture 10" descr="Resultado de imagen de Checklist ic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62847" y="2215775"/>
            <a:ext cx="3960440" cy="3960441"/>
          </a:xfrm>
          <a:prstGeom prst="rect">
            <a:avLst/>
          </a:prstGeom>
          <a:noFill/>
          <a:extLst>
            <a:ext uri="{909E8E84-426E-40DD-AFC4-6F175D3DCCD1}">
              <a14:hiddenFill xmlns:a14="http://schemas.microsoft.com/office/drawing/2010/main">
                <a:solidFill>
                  <a:srgbClr val="FFFFFF"/>
                </a:solidFill>
              </a14:hiddenFill>
            </a:ext>
          </a:extLst>
        </p:spPr>
      </p:pic>
      <p:sp>
        <p:nvSpPr>
          <p:cNvPr id="20" name="Shape 580"/>
          <p:cNvSpPr txBox="1">
            <a:spLocks noGrp="1"/>
          </p:cNvSpPr>
          <p:nvPr>
            <p:ph type="body" idx="1"/>
          </p:nvPr>
        </p:nvSpPr>
        <p:spPr>
          <a:xfrm>
            <a:off x="827584" y="1484784"/>
            <a:ext cx="6140400" cy="4752528"/>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s-ES" sz="4000" dirty="0" err="1"/>
              <a:t>Problems</a:t>
            </a:r>
            <a:r>
              <a:rPr lang="es-ES" sz="4000" dirty="0"/>
              <a:t>:</a:t>
            </a:r>
          </a:p>
          <a:p>
            <a:pPr marL="0" lvl="0" indent="0" rtl="0">
              <a:spcBef>
                <a:spcPts val="600"/>
              </a:spcBef>
              <a:spcAft>
                <a:spcPts val="0"/>
              </a:spcAft>
              <a:buNone/>
            </a:pPr>
            <a:endParaRPr sz="3000" dirty="0"/>
          </a:p>
        </p:txBody>
      </p:sp>
    </p:spTree>
    <p:extLst>
      <p:ext uri="{BB962C8B-B14F-4D97-AF65-F5344CB8AC3E}">
        <p14:creationId xmlns:p14="http://schemas.microsoft.com/office/powerpoint/2010/main" val="41783324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pic>
        <p:nvPicPr>
          <p:cNvPr id="1026" name="Picture 2" descr="Resultado de imagen de performanc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5153" y="1772816"/>
            <a:ext cx="5748031" cy="2952328"/>
          </a:xfrm>
          <a:prstGeom prst="rect">
            <a:avLst/>
          </a:prstGeom>
          <a:noFill/>
          <a:extLst>
            <a:ext uri="{909E8E84-426E-40DD-AFC4-6F175D3DCCD1}">
              <a14:hiddenFill xmlns:a14="http://schemas.microsoft.com/office/drawing/2010/main">
                <a:solidFill>
                  <a:srgbClr val="FFFFFF"/>
                </a:solidFill>
              </a14:hiddenFill>
            </a:ext>
          </a:extLst>
        </p:spPr>
      </p:pic>
      <p:sp>
        <p:nvSpPr>
          <p:cNvPr id="19" name="Shape 580"/>
          <p:cNvSpPr txBox="1">
            <a:spLocks/>
          </p:cNvSpPr>
          <p:nvPr/>
        </p:nvSpPr>
        <p:spPr>
          <a:xfrm>
            <a:off x="827584" y="1484784"/>
            <a:ext cx="6140400" cy="475252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buFont typeface="Dosis"/>
              <a:buNone/>
            </a:pPr>
            <a:r>
              <a:rPr lang="es-ES" sz="4000" dirty="0" smtClean="0"/>
              <a:t>Sprint 2:</a:t>
            </a:r>
            <a:endParaRPr lang="es-ES" sz="4000" dirty="0"/>
          </a:p>
          <a:p>
            <a:pPr marL="0" indent="0">
              <a:buFont typeface="Dosis"/>
              <a:buNone/>
            </a:pPr>
            <a:endParaRPr lang="es-ES" sz="3000" dirty="0"/>
          </a:p>
        </p:txBody>
      </p:sp>
      <p:sp>
        <p:nvSpPr>
          <p:cNvPr id="579" name="Shape 57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Things Done</a:t>
            </a:r>
            <a:endParaRPr sz="4800" dirty="0"/>
          </a:p>
        </p:txBody>
      </p:sp>
      <p:sp>
        <p:nvSpPr>
          <p:cNvPr id="2" name="AutoShape 2" descr="Resultado de imagen de Angular"/>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Resultado de imagen de Angular"/>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Resultado de imagen de Angular"/>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9"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21</a:t>
            </a:r>
            <a:endParaRPr lang="es-ES" sz="4000" dirty="0"/>
          </a:p>
        </p:txBody>
      </p:sp>
      <p:pic>
        <p:nvPicPr>
          <p:cNvPr id="10" name="Picture 2" descr="C:\Users\ALVARO\Desktop\OTROTRY.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18" name="Shape 548"/>
          <p:cNvSpPr txBox="1">
            <a:spLocks noGrp="1"/>
          </p:cNvSpPr>
          <p:nvPr>
            <p:ph type="body" idx="1"/>
          </p:nvPr>
        </p:nvSpPr>
        <p:spPr>
          <a:xfrm>
            <a:off x="460474" y="4797152"/>
            <a:ext cx="8177387" cy="1160140"/>
          </a:xfrm>
          <a:prstGeom prst="rect">
            <a:avLst/>
          </a:prstGeom>
        </p:spPr>
        <p:txBody>
          <a:bodyPr spcFirstLastPara="1" wrap="square" lIns="91425" tIns="91425" rIns="91425" bIns="91425" anchor="t" anchorCtr="0">
            <a:noAutofit/>
          </a:bodyPr>
          <a:lstStyle/>
          <a:p>
            <a:pPr marL="69850" lvl="0" indent="0" algn="ctr">
              <a:spcBef>
                <a:spcPts val="0"/>
              </a:spcBef>
              <a:buNone/>
            </a:pPr>
            <a:r>
              <a:rPr lang="es-ES" sz="5400" dirty="0" smtClean="0"/>
              <a:t>2 x CURRENT SP / TOTAL SP</a:t>
            </a:r>
            <a:endParaRPr lang="es-ES" sz="3000" dirty="0"/>
          </a:p>
        </p:txBody>
      </p:sp>
    </p:spTree>
    <p:extLst>
      <p:ext uri="{BB962C8B-B14F-4D97-AF65-F5344CB8AC3E}">
        <p14:creationId xmlns:p14="http://schemas.microsoft.com/office/powerpoint/2010/main" val="39466378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pic>
        <p:nvPicPr>
          <p:cNvPr id="18" name="Picture 2" descr="Resultado de imagen de CRU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8535" y="4066835"/>
            <a:ext cx="5126431" cy="2709885"/>
          </a:xfrm>
          <a:prstGeom prst="rect">
            <a:avLst/>
          </a:prstGeom>
          <a:noFill/>
          <a:extLst>
            <a:ext uri="{909E8E84-426E-40DD-AFC4-6F175D3DCCD1}">
              <a14:hiddenFill xmlns:a14="http://schemas.microsoft.com/office/drawing/2010/main">
                <a:solidFill>
                  <a:srgbClr val="FFFFFF"/>
                </a:solidFill>
              </a14:hiddenFill>
            </a:ext>
          </a:extLst>
        </p:spPr>
      </p:pic>
      <p:sp>
        <p:nvSpPr>
          <p:cNvPr id="579" name="Shape 57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Things Done</a:t>
            </a:r>
            <a:endParaRPr sz="4800" dirty="0"/>
          </a:p>
        </p:txBody>
      </p:sp>
      <p:sp>
        <p:nvSpPr>
          <p:cNvPr id="580" name="Shape 580"/>
          <p:cNvSpPr txBox="1">
            <a:spLocks noGrp="1"/>
          </p:cNvSpPr>
          <p:nvPr>
            <p:ph type="body" idx="1"/>
          </p:nvPr>
        </p:nvSpPr>
        <p:spPr>
          <a:xfrm>
            <a:off x="827584" y="1484784"/>
            <a:ext cx="6140400" cy="4752528"/>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s-ES" sz="3600" dirty="0" err="1" smtClean="0"/>
              <a:t>Features</a:t>
            </a:r>
            <a:r>
              <a:rPr lang="es-ES" sz="3600" dirty="0" smtClean="0"/>
              <a:t>:</a:t>
            </a:r>
            <a:endParaRPr lang="es-ES" sz="3600" dirty="0"/>
          </a:p>
          <a:p>
            <a:pPr marL="0" lvl="0" indent="0" rtl="0">
              <a:spcBef>
                <a:spcPts val="600"/>
              </a:spcBef>
              <a:spcAft>
                <a:spcPts val="0"/>
              </a:spcAft>
              <a:buNone/>
            </a:pPr>
            <a:endParaRPr sz="3000" dirty="0"/>
          </a:p>
        </p:txBody>
      </p:sp>
      <p:sp>
        <p:nvSpPr>
          <p:cNvPr id="2" name="AutoShape 2" descr="Resultado de imagen de Angular"/>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Resultado de imagen de Angular"/>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Resultado de imagen de Angular"/>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9"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23</a:t>
            </a:r>
            <a:endParaRPr lang="es-ES" sz="4000" dirty="0"/>
          </a:p>
        </p:txBody>
      </p:sp>
      <p:pic>
        <p:nvPicPr>
          <p:cNvPr id="10" name="Picture 2" descr="C:\Users\ALVARO\Desktop\OTROTRY.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2" descr="C:\Users\ALVARO\Desktop\3c22bfb2-eb77-4f07-84c8-f05617bb154d.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78384" y="1861628"/>
            <a:ext cx="2205208" cy="220520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Resultado de imagen de Interactiv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29058" y="3632036"/>
            <a:ext cx="1837312" cy="1837312"/>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3" descr="C:\Users\ALVARO\Desktop\índice.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15680" y="2047855"/>
            <a:ext cx="1548144" cy="2038708"/>
          </a:xfrm>
          <a:prstGeom prst="rect">
            <a:avLst/>
          </a:prstGeom>
          <a:noFill/>
          <a:extLst>
            <a:ext uri="{909E8E84-426E-40DD-AFC4-6F175D3DCCD1}">
              <a14:hiddenFill xmlns:a14="http://schemas.microsoft.com/office/drawing/2010/main">
                <a:solidFill>
                  <a:srgbClr val="FFFFFF"/>
                </a:solidFill>
              </a14:hiddenFill>
            </a:ext>
          </a:extLst>
        </p:spPr>
      </p:pic>
      <p:sp>
        <p:nvSpPr>
          <p:cNvPr id="16" name="Shape 625"/>
          <p:cNvSpPr txBox="1">
            <a:spLocks/>
          </p:cNvSpPr>
          <p:nvPr/>
        </p:nvSpPr>
        <p:spPr>
          <a:xfrm>
            <a:off x="5700719" y="5340496"/>
            <a:ext cx="3195244" cy="88493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400" dirty="0"/>
              <a:t>Interactive</a:t>
            </a:r>
          </a:p>
        </p:txBody>
      </p:sp>
      <p:pic>
        <p:nvPicPr>
          <p:cNvPr id="20" name="Picture 2" descr="Resultado de imagen de Bootstrap"/>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70281" y="2047855"/>
            <a:ext cx="2162877" cy="216287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48166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579" name="Shape 57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Things Done</a:t>
            </a:r>
            <a:endParaRPr sz="4800" dirty="0"/>
          </a:p>
        </p:txBody>
      </p:sp>
      <p:sp>
        <p:nvSpPr>
          <p:cNvPr id="580" name="Shape 580"/>
          <p:cNvSpPr txBox="1">
            <a:spLocks noGrp="1"/>
          </p:cNvSpPr>
          <p:nvPr>
            <p:ph type="body" idx="1"/>
          </p:nvPr>
        </p:nvSpPr>
        <p:spPr>
          <a:xfrm>
            <a:off x="827584" y="1484784"/>
            <a:ext cx="6140400" cy="4752528"/>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s-ES" sz="3600" dirty="0" err="1" smtClean="0"/>
              <a:t>Features</a:t>
            </a:r>
            <a:r>
              <a:rPr lang="es-ES" sz="3600" dirty="0" smtClean="0"/>
              <a:t>:</a:t>
            </a:r>
            <a:endParaRPr lang="es-ES" sz="3600" dirty="0"/>
          </a:p>
          <a:p>
            <a:pPr marL="0" lvl="0" indent="0" rtl="0">
              <a:spcBef>
                <a:spcPts val="600"/>
              </a:spcBef>
              <a:spcAft>
                <a:spcPts val="0"/>
              </a:spcAft>
              <a:buNone/>
            </a:pPr>
            <a:endParaRPr sz="3000" dirty="0"/>
          </a:p>
        </p:txBody>
      </p:sp>
      <p:sp>
        <p:nvSpPr>
          <p:cNvPr id="2" name="AutoShape 2" descr="Resultado de imagen de Angular"/>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Resultado de imagen de Angular"/>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Resultado de imagen de Angular"/>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9"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22</a:t>
            </a:r>
            <a:endParaRPr lang="es-ES" sz="4000" dirty="0"/>
          </a:p>
        </p:txBody>
      </p:sp>
      <p:pic>
        <p:nvPicPr>
          <p:cNvPr id="10"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C:\Users\ALVARO\Downloads\Plan de Pilotaje Fase 1 Paso 2.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0746" y="2276872"/>
            <a:ext cx="8396160" cy="2855764"/>
          </a:xfrm>
          <a:prstGeom prst="rect">
            <a:avLst/>
          </a:prstGeom>
          <a:noFill/>
          <a:extLst>
            <a:ext uri="{909E8E84-426E-40DD-AFC4-6F175D3DCCD1}">
              <a14:hiddenFill xmlns:a14="http://schemas.microsoft.com/office/drawing/2010/main">
                <a:solidFill>
                  <a:srgbClr val="FFFFFF"/>
                </a:solidFill>
              </a14:hiddenFill>
            </a:ext>
          </a:extLst>
        </p:spPr>
      </p:pic>
      <p:sp>
        <p:nvSpPr>
          <p:cNvPr id="20" name="Shape 625"/>
          <p:cNvSpPr txBox="1">
            <a:spLocks/>
          </p:cNvSpPr>
          <p:nvPr/>
        </p:nvSpPr>
        <p:spPr>
          <a:xfrm>
            <a:off x="1303040" y="5177609"/>
            <a:ext cx="6869360" cy="70071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smtClean="0"/>
              <a:t>Meeting </a:t>
            </a:r>
            <a:r>
              <a:rPr lang="en" sz="4000" dirty="0"/>
              <a:t>with programmers</a:t>
            </a:r>
          </a:p>
        </p:txBody>
      </p:sp>
    </p:spTree>
    <p:extLst>
      <p:ext uri="{BB962C8B-B14F-4D97-AF65-F5344CB8AC3E}">
        <p14:creationId xmlns:p14="http://schemas.microsoft.com/office/powerpoint/2010/main" val="30007150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579" name="Shape 57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Things to do</a:t>
            </a:r>
            <a:endParaRPr sz="4800" dirty="0"/>
          </a:p>
        </p:txBody>
      </p:sp>
      <p:sp>
        <p:nvSpPr>
          <p:cNvPr id="580" name="Shape 580"/>
          <p:cNvSpPr txBox="1">
            <a:spLocks noGrp="1"/>
          </p:cNvSpPr>
          <p:nvPr>
            <p:ph type="body" idx="1"/>
          </p:nvPr>
        </p:nvSpPr>
        <p:spPr>
          <a:xfrm>
            <a:off x="827584" y="1484784"/>
            <a:ext cx="6140400" cy="4752528"/>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s-ES" sz="4000" dirty="0"/>
              <a:t>Sprint 3:</a:t>
            </a:r>
          </a:p>
          <a:p>
            <a:pPr marL="0" lvl="0" indent="0" rtl="0">
              <a:spcBef>
                <a:spcPts val="600"/>
              </a:spcBef>
              <a:spcAft>
                <a:spcPts val="0"/>
              </a:spcAft>
              <a:buNone/>
            </a:pPr>
            <a:endParaRPr sz="3000" dirty="0"/>
          </a:p>
        </p:txBody>
      </p:sp>
      <p:sp>
        <p:nvSpPr>
          <p:cNvPr id="2" name="AutoShape 2" descr="Resultado de imagen de Angular"/>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Resultado de imagen de Angular"/>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Resultado de imagen de Angular"/>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13"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14"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49</a:t>
            </a:r>
            <a:endParaRPr lang="es-ES" sz="4000" dirty="0"/>
          </a:p>
        </p:txBody>
      </p:sp>
      <p:sp>
        <p:nvSpPr>
          <p:cNvPr id="5" name="AutoShape 2" descr="Resultado de imagen de Security"/>
          <p:cNvSpPr>
            <a:spLocks noChangeAspect="1" noChangeArrowheads="1"/>
          </p:cNvSpPr>
          <p:nvPr/>
        </p:nvSpPr>
        <p:spPr bwMode="auto">
          <a:xfrm>
            <a:off x="155575" y="-2338388"/>
            <a:ext cx="4876800" cy="4876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6" name="AutoShape 4" descr="Resultado de imagen de Security"/>
          <p:cNvSpPr>
            <a:spLocks noChangeAspect="1" noChangeArrowheads="1"/>
          </p:cNvSpPr>
          <p:nvPr/>
        </p:nvSpPr>
        <p:spPr bwMode="auto">
          <a:xfrm>
            <a:off x="307975" y="-2185988"/>
            <a:ext cx="4876800" cy="4876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17" name="Picture 2" descr="C:\Users\ALVARO\Downloads\Plan de Pilotaje Fase 2 Paso 2.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0746" y="2276872"/>
            <a:ext cx="8396160" cy="2855764"/>
          </a:xfrm>
          <a:prstGeom prst="rect">
            <a:avLst/>
          </a:prstGeom>
          <a:noFill/>
          <a:extLst>
            <a:ext uri="{909E8E84-426E-40DD-AFC4-6F175D3DCCD1}">
              <a14:hiddenFill xmlns:a14="http://schemas.microsoft.com/office/drawing/2010/main">
                <a:solidFill>
                  <a:srgbClr val="FFFFFF"/>
                </a:solidFill>
              </a14:hiddenFill>
            </a:ext>
          </a:extLst>
        </p:spPr>
      </p:pic>
      <p:sp>
        <p:nvSpPr>
          <p:cNvPr id="18" name="Shape 625"/>
          <p:cNvSpPr txBox="1">
            <a:spLocks/>
          </p:cNvSpPr>
          <p:nvPr/>
        </p:nvSpPr>
        <p:spPr>
          <a:xfrm>
            <a:off x="1303040" y="5177609"/>
            <a:ext cx="6869360" cy="70071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smtClean="0"/>
              <a:t>Meeting </a:t>
            </a:r>
            <a:r>
              <a:rPr lang="en" sz="4000" dirty="0"/>
              <a:t>with </a:t>
            </a:r>
            <a:r>
              <a:rPr lang="en" sz="4000" dirty="0" smtClean="0"/>
              <a:t>schools</a:t>
            </a:r>
            <a:endParaRPr lang="en" sz="4000" dirty="0"/>
          </a:p>
        </p:txBody>
      </p:sp>
    </p:spTree>
    <p:extLst>
      <p:ext uri="{BB962C8B-B14F-4D97-AF65-F5344CB8AC3E}">
        <p14:creationId xmlns:p14="http://schemas.microsoft.com/office/powerpoint/2010/main" val="33468237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12" name="Shape 580"/>
          <p:cNvSpPr txBox="1">
            <a:spLocks/>
          </p:cNvSpPr>
          <p:nvPr/>
        </p:nvSpPr>
        <p:spPr>
          <a:xfrm>
            <a:off x="827584" y="1484784"/>
            <a:ext cx="6140400" cy="475252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buFont typeface="Dosis"/>
              <a:buNone/>
            </a:pPr>
            <a:r>
              <a:rPr lang="es-ES" sz="3600" dirty="0" smtClean="0"/>
              <a:t>Sprint 2:</a:t>
            </a:r>
          </a:p>
          <a:p>
            <a:pPr marL="0" indent="0">
              <a:buFont typeface="Dosis"/>
              <a:buNone/>
            </a:pPr>
            <a:endParaRPr lang="es-ES" sz="3000" dirty="0"/>
          </a:p>
        </p:txBody>
      </p:sp>
      <p:sp>
        <p:nvSpPr>
          <p:cNvPr id="579" name="Shape 57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Things Done</a:t>
            </a:r>
            <a:endParaRPr sz="4800" dirty="0"/>
          </a:p>
        </p:txBody>
      </p:sp>
      <p:sp>
        <p:nvSpPr>
          <p:cNvPr id="2" name="AutoShape 2" descr="Resultado de imagen de Angular"/>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9" name="Shape 547"/>
          <p:cNvSpPr txBox="1">
            <a:spLocks/>
          </p:cNvSpPr>
          <p:nvPr/>
        </p:nvSpPr>
        <p:spPr>
          <a:xfrm>
            <a:off x="89513" y="6085726"/>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24</a:t>
            </a:r>
            <a:endParaRPr lang="es-ES" sz="4000" dirty="0"/>
          </a:p>
        </p:txBody>
      </p:sp>
      <p:pic>
        <p:nvPicPr>
          <p:cNvPr id="10"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AutoShape 2" descr="blob:https://web.telegram.org/010c13d0-a934-47ad-ae79-43d09d924d2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6" name="AutoShape 4" descr="blob:https://web.telegram.org/010c13d0-a934-47ad-ae79-43d09d924d2a"/>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Shape 542"/>
          <p:cNvSpPr txBox="1">
            <a:spLocks noGrp="1"/>
          </p:cNvSpPr>
          <p:nvPr>
            <p:ph type="body" idx="1"/>
          </p:nvPr>
        </p:nvSpPr>
        <p:spPr>
          <a:xfrm>
            <a:off x="0" y="1772816"/>
            <a:ext cx="9144000" cy="1800200"/>
          </a:xfrm>
          <a:prstGeom prst="rect">
            <a:avLst/>
          </a:prstGeom>
        </p:spPr>
        <p:txBody>
          <a:bodyPr spcFirstLastPara="1" wrap="square" lIns="91425" tIns="91425" rIns="91425" bIns="91425" anchor="ctr" anchorCtr="0">
            <a:noAutofit/>
          </a:bodyPr>
          <a:lstStyle/>
          <a:p>
            <a:pPr marL="0" lvl="0" indent="0" algn="ctr">
              <a:buNone/>
            </a:pPr>
            <a:r>
              <a:rPr lang="es-ES" sz="4800" i="1" dirty="0" err="1">
                <a:latin typeface="Dosis" panose="020B0604020202020204" charset="0"/>
              </a:rPr>
              <a:t>Deployment</a:t>
            </a:r>
            <a:r>
              <a:rPr lang="es-ES" sz="4800" i="1" dirty="0">
                <a:latin typeface="Dosis" panose="020B0604020202020204" charset="0"/>
              </a:rPr>
              <a:t> URL:  www.climbcode.tk</a:t>
            </a:r>
            <a:endParaRPr sz="4800" i="1" dirty="0">
              <a:latin typeface="Dosis" panose="020B0604020202020204" charset="0"/>
            </a:endParaRPr>
          </a:p>
        </p:txBody>
      </p:sp>
      <p:sp>
        <p:nvSpPr>
          <p:cNvPr id="11" name="Shape 542"/>
          <p:cNvSpPr txBox="1">
            <a:spLocks/>
          </p:cNvSpPr>
          <p:nvPr/>
        </p:nvSpPr>
        <p:spPr>
          <a:xfrm>
            <a:off x="155574" y="3356992"/>
            <a:ext cx="8988425" cy="1800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lgn="ctr">
              <a:buNone/>
            </a:pPr>
            <a:r>
              <a:rPr lang="es-ES" sz="4800" i="1" dirty="0">
                <a:latin typeface="Dosis" panose="020B0604020202020204" charset="0"/>
              </a:rPr>
              <a:t>Demo URL: https://www.youtube.com/watch?v=_17Ebic35Is</a:t>
            </a:r>
          </a:p>
        </p:txBody>
      </p:sp>
    </p:spTree>
    <p:extLst>
      <p:ext uri="{BB962C8B-B14F-4D97-AF65-F5344CB8AC3E}">
        <p14:creationId xmlns:p14="http://schemas.microsoft.com/office/powerpoint/2010/main" val="31451849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sp>
        <p:nvSpPr>
          <p:cNvPr id="547" name="Shape 547"/>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Things Done</a:t>
            </a:r>
            <a:endParaRPr sz="4800" dirty="0"/>
          </a:p>
        </p:txBody>
      </p:sp>
      <p:pic>
        <p:nvPicPr>
          <p:cNvPr id="7"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9" name="Shape 547"/>
          <p:cNvSpPr txBox="1">
            <a:spLocks/>
          </p:cNvSpPr>
          <p:nvPr/>
        </p:nvSpPr>
        <p:spPr>
          <a:xfrm>
            <a:off x="360745" y="6074840"/>
            <a:ext cx="937235"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25</a:t>
            </a:r>
            <a:endParaRPr lang="es-ES" sz="4000" dirty="0"/>
          </a:p>
        </p:txBody>
      </p:sp>
      <p:pic>
        <p:nvPicPr>
          <p:cNvPr id="7170" name="Picture 2" descr="Resultado de imagen de meeting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5616" y="1844824"/>
            <a:ext cx="3384376" cy="338437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Resultado de imagen de PowerPoin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36096" y="2229286"/>
            <a:ext cx="2520280" cy="2474076"/>
          </a:xfrm>
          <a:prstGeom prst="rect">
            <a:avLst/>
          </a:prstGeom>
          <a:noFill/>
          <a:extLst>
            <a:ext uri="{909E8E84-426E-40DD-AFC4-6F175D3DCCD1}">
              <a14:hiddenFill xmlns:a14="http://schemas.microsoft.com/office/drawing/2010/main">
                <a:solidFill>
                  <a:srgbClr val="FFFFFF"/>
                </a:solidFill>
              </a14:hiddenFill>
            </a:ext>
          </a:extLst>
        </p:spPr>
      </p:pic>
      <p:sp>
        <p:nvSpPr>
          <p:cNvPr id="10" name="Shape 548"/>
          <p:cNvSpPr txBox="1">
            <a:spLocks noGrp="1"/>
          </p:cNvSpPr>
          <p:nvPr>
            <p:ph type="body" idx="1"/>
          </p:nvPr>
        </p:nvSpPr>
        <p:spPr>
          <a:xfrm>
            <a:off x="1979712" y="4869160"/>
            <a:ext cx="5184576" cy="1320147"/>
          </a:xfrm>
          <a:prstGeom prst="rect">
            <a:avLst/>
          </a:prstGeom>
        </p:spPr>
        <p:txBody>
          <a:bodyPr spcFirstLastPara="1" wrap="square" lIns="91425" tIns="91425" rIns="91425" bIns="91425" anchor="t" anchorCtr="0">
            <a:noAutofit/>
          </a:bodyPr>
          <a:lstStyle/>
          <a:p>
            <a:pPr marL="69850" lvl="0" indent="0" algn="ctr">
              <a:spcBef>
                <a:spcPts val="0"/>
              </a:spcBef>
              <a:buNone/>
            </a:pPr>
            <a:r>
              <a:rPr lang="es-ES" sz="5200" dirty="0" smtClean="0"/>
              <a:t>EVERYONE</a:t>
            </a:r>
          </a:p>
          <a:p>
            <a:pPr marL="69850" lvl="0" indent="0" algn="ctr">
              <a:spcBef>
                <a:spcPts val="0"/>
              </a:spcBef>
              <a:buNone/>
            </a:pPr>
            <a:r>
              <a:rPr lang="es-ES" sz="5200" dirty="0" smtClean="0"/>
              <a:t>11 h</a:t>
            </a:r>
          </a:p>
          <a:p>
            <a:pPr marL="69850" lvl="0" indent="0" algn="ctr">
              <a:spcBef>
                <a:spcPts val="0"/>
              </a:spcBef>
              <a:buNone/>
            </a:pPr>
            <a:endParaRPr lang="es-ES" sz="6000" dirty="0"/>
          </a:p>
          <a:p>
            <a:pPr marL="69850" lvl="0" indent="0" algn="ctr">
              <a:spcBef>
                <a:spcPts val="0"/>
              </a:spcBef>
              <a:buNone/>
            </a:pPr>
            <a:r>
              <a:rPr lang="es-ES" sz="3000" dirty="0"/>
              <a:t> </a:t>
            </a:r>
          </a:p>
          <a:p>
            <a:pPr marL="457200" lvl="0" indent="-387350" rtl="0">
              <a:spcBef>
                <a:spcPts val="600"/>
              </a:spcBef>
              <a:spcAft>
                <a:spcPts val="0"/>
              </a:spcAft>
              <a:buSzPts val="2500"/>
              <a:buChar char="✘"/>
            </a:pPr>
            <a:endParaRPr lang="es-ES" sz="3000" dirty="0"/>
          </a:p>
          <a:p>
            <a:pPr marL="69850" lvl="0" indent="0" rtl="0">
              <a:spcBef>
                <a:spcPts val="600"/>
              </a:spcBef>
              <a:spcAft>
                <a:spcPts val="0"/>
              </a:spcAft>
              <a:buSzPts val="2500"/>
              <a:buNone/>
            </a:pPr>
            <a:endParaRPr lang="es-ES" sz="3000" dirty="0"/>
          </a:p>
          <a:p>
            <a:pPr marL="69850" lvl="0" indent="0" rtl="0">
              <a:spcBef>
                <a:spcPts val="600"/>
              </a:spcBef>
              <a:spcAft>
                <a:spcPts val="0"/>
              </a:spcAft>
              <a:buSzPts val="2500"/>
              <a:buNone/>
            </a:pPr>
            <a:endParaRPr sz="3000" dirty="0"/>
          </a:p>
          <a:p>
            <a:pPr marL="0" lvl="0" indent="0" rtl="0">
              <a:spcBef>
                <a:spcPts val="600"/>
              </a:spcBef>
              <a:spcAft>
                <a:spcPts val="0"/>
              </a:spcAft>
              <a:buNone/>
            </a:pPr>
            <a:endParaRPr dirty="0"/>
          </a:p>
        </p:txBody>
      </p:sp>
    </p:spTree>
    <p:extLst>
      <p:ext uri="{BB962C8B-B14F-4D97-AF65-F5344CB8AC3E}">
        <p14:creationId xmlns:p14="http://schemas.microsoft.com/office/powerpoint/2010/main" val="421193527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pic>
        <p:nvPicPr>
          <p:cNvPr id="4"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00" name="Shape 600"/>
          <p:cNvGraphicFramePr/>
          <p:nvPr>
            <p:extLst>
              <p:ext uri="{D42A27DB-BD31-4B8C-83A1-F6EECF244321}">
                <p14:modId xmlns:p14="http://schemas.microsoft.com/office/powerpoint/2010/main" val="2451623679"/>
              </p:ext>
            </p:extLst>
          </p:nvPr>
        </p:nvGraphicFramePr>
        <p:xfrm>
          <a:off x="25896" y="2689742"/>
          <a:ext cx="8856983" cy="3691585"/>
        </p:xfrm>
        <a:graphic>
          <a:graphicData uri="http://schemas.openxmlformats.org/drawingml/2006/table">
            <a:tbl>
              <a:tblPr>
                <a:noFill/>
                <a:tableStyleId>{5B60FB8B-1F91-41A3-A708-3DEB35DC4975}</a:tableStyleId>
              </a:tblPr>
              <a:tblGrid>
                <a:gridCol w="3168352">
                  <a:extLst>
                    <a:ext uri="{9D8B030D-6E8A-4147-A177-3AD203B41FA5}">
                      <a16:colId xmlns="" xmlns:a16="http://schemas.microsoft.com/office/drawing/2014/main" val="20000"/>
                    </a:ext>
                  </a:extLst>
                </a:gridCol>
                <a:gridCol w="2808312">
                  <a:extLst>
                    <a:ext uri="{9D8B030D-6E8A-4147-A177-3AD203B41FA5}">
                      <a16:colId xmlns="" xmlns:a16="http://schemas.microsoft.com/office/drawing/2014/main" val="20001"/>
                    </a:ext>
                  </a:extLst>
                </a:gridCol>
                <a:gridCol w="2880319">
                  <a:extLst>
                    <a:ext uri="{9D8B030D-6E8A-4147-A177-3AD203B41FA5}">
                      <a16:colId xmlns="" xmlns:a16="http://schemas.microsoft.com/office/drawing/2014/main" val="20002"/>
                    </a:ext>
                  </a:extLst>
                </a:gridCol>
              </a:tblGrid>
              <a:tr h="1846206">
                <a:tc>
                  <a:txBody>
                    <a:bodyPr/>
                    <a:lstStyle/>
                    <a:p>
                      <a:pPr marL="0" lvl="0" indent="0" algn="just">
                        <a:spcBef>
                          <a:spcPts val="0"/>
                        </a:spcBef>
                        <a:spcAft>
                          <a:spcPts val="0"/>
                        </a:spcAft>
                        <a:buNone/>
                      </a:pPr>
                      <a:endParaRPr sz="3400" b="0" dirty="0">
                        <a:solidFill>
                          <a:srgbClr val="3C78D8"/>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5000" b="0" dirty="0" smtClean="0">
                          <a:solidFill>
                            <a:srgbClr val="3D4965"/>
                          </a:solidFill>
                          <a:latin typeface="Dosis"/>
                          <a:ea typeface="Dosis"/>
                          <a:cs typeface="Dosis"/>
                          <a:sym typeface="Dosis"/>
                        </a:rPr>
                        <a:t>27h</a:t>
                      </a:r>
                      <a:endParaRPr sz="50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5000" b="0" dirty="0" smtClean="0">
                          <a:solidFill>
                            <a:srgbClr val="3D4965"/>
                          </a:solidFill>
                          <a:latin typeface="Dosis"/>
                          <a:ea typeface="Dosis"/>
                          <a:cs typeface="Dosis"/>
                          <a:sym typeface="Dosis"/>
                        </a:rPr>
                        <a:t>13h 36min</a:t>
                      </a:r>
                      <a:endParaRPr sz="5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 xmlns:a16="http://schemas.microsoft.com/office/drawing/2014/main" val="10001"/>
                  </a:ext>
                </a:extLst>
              </a:tr>
              <a:tr h="1845379">
                <a:tc gridSpan="3">
                  <a:txBody>
                    <a:bodyPr/>
                    <a:lstStyle/>
                    <a:p>
                      <a:pPr marL="0" lvl="0" indent="0" algn="ctr">
                        <a:spcBef>
                          <a:spcPts val="0"/>
                        </a:spcBef>
                        <a:spcAft>
                          <a:spcPts val="0"/>
                        </a:spcAft>
                        <a:buNone/>
                      </a:pPr>
                      <a:r>
                        <a:rPr lang="es-ES" sz="5000" b="0" dirty="0" smtClean="0">
                          <a:solidFill>
                            <a:srgbClr val="3D4965"/>
                          </a:solidFill>
                          <a:latin typeface="Dosis"/>
                          <a:ea typeface="Dosis"/>
                          <a:cs typeface="Dosis"/>
                          <a:sym typeface="Dosis"/>
                        </a:rPr>
                        <a:t>PROGRESS: 50%</a:t>
                      </a:r>
                    </a:p>
                    <a:p>
                      <a:pPr marL="0" lvl="0" indent="0" algn="ctr">
                        <a:spcBef>
                          <a:spcPts val="0"/>
                        </a:spcBef>
                        <a:spcAft>
                          <a:spcPts val="0"/>
                        </a:spcAft>
                        <a:buNone/>
                      </a:pPr>
                      <a:r>
                        <a:rPr lang="es-ES" sz="5000" b="0" dirty="0" smtClean="0">
                          <a:solidFill>
                            <a:srgbClr val="3D4965"/>
                          </a:solidFill>
                          <a:latin typeface="Dosis"/>
                          <a:ea typeface="Dosis"/>
                          <a:cs typeface="Dosis"/>
                          <a:sym typeface="Dosis"/>
                        </a:rPr>
                        <a:t>PERFORMANCE: 100%</a:t>
                      </a:r>
                      <a:endParaRPr sz="50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hMerge="1">
                  <a:txBody>
                    <a:bodyPr/>
                    <a:lstStyle/>
                    <a:p>
                      <a:pPr marL="0" lvl="0" indent="0" algn="ctr">
                        <a:spcBef>
                          <a:spcPts val="0"/>
                        </a:spcBef>
                        <a:spcAft>
                          <a:spcPts val="0"/>
                        </a:spcAft>
                        <a:buNone/>
                      </a:pPr>
                      <a:endParaRPr sz="52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hMerge="1">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r>
            </a:tbl>
          </a:graphicData>
        </a:graphic>
      </p:graphicFrame>
      <p:sp>
        <p:nvSpPr>
          <p:cNvPr id="5" name="Shape 547"/>
          <p:cNvSpPr txBox="1">
            <a:spLocks/>
          </p:cNvSpPr>
          <p:nvPr/>
        </p:nvSpPr>
        <p:spPr>
          <a:xfrm>
            <a:off x="333540" y="62462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26</a:t>
            </a:r>
            <a:endParaRPr lang="es-ES" sz="4000" dirty="0"/>
          </a:p>
        </p:txBody>
      </p:sp>
      <p:pic>
        <p:nvPicPr>
          <p:cNvPr id="12" name="Picture 2" descr="C:\Users\ALVARO\Desktop\Alejandro Román.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7227" y="108585"/>
            <a:ext cx="2412501" cy="237719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26" name="Picture 2" descr="C:\Users\ALVARO\Desktop\índice.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7671" y="3262316"/>
            <a:ext cx="2451612" cy="666534"/>
          </a:xfrm>
          <a:prstGeom prst="rect">
            <a:avLst/>
          </a:prstGeom>
          <a:noFill/>
          <a:extLst>
            <a:ext uri="{909E8E84-426E-40DD-AFC4-6F175D3DCCD1}">
              <a14:hiddenFill xmlns:a14="http://schemas.microsoft.com/office/drawing/2010/main">
                <a:solidFill>
                  <a:srgbClr val="FFFFFF"/>
                </a:solidFill>
              </a14:hiddenFill>
            </a:ext>
          </a:extLst>
        </p:spPr>
      </p:pic>
      <p:sp>
        <p:nvSpPr>
          <p:cNvPr id="9" name="Shape 580"/>
          <p:cNvSpPr txBox="1">
            <a:spLocks/>
          </p:cNvSpPr>
          <p:nvPr/>
        </p:nvSpPr>
        <p:spPr>
          <a:xfrm>
            <a:off x="3045128" y="0"/>
            <a:ext cx="6140400" cy="10165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buFont typeface="Dosis"/>
              <a:buNone/>
            </a:pPr>
            <a:r>
              <a:rPr lang="es-ES" sz="3600" dirty="0" smtClean="0"/>
              <a:t>Alejandro Román, Project Manager</a:t>
            </a:r>
          </a:p>
        </p:txBody>
      </p:sp>
      <p:sp>
        <p:nvSpPr>
          <p:cNvPr id="10" name="Shape 580"/>
          <p:cNvSpPr txBox="1">
            <a:spLocks/>
          </p:cNvSpPr>
          <p:nvPr/>
        </p:nvSpPr>
        <p:spPr>
          <a:xfrm>
            <a:off x="3097866" y="1727577"/>
            <a:ext cx="2924301" cy="10165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lgn="ctr">
              <a:buFont typeface="Dosis"/>
              <a:buNone/>
            </a:pPr>
            <a:r>
              <a:rPr lang="es-ES" sz="3600" dirty="0" smtClean="0"/>
              <a:t>ESTIMATED</a:t>
            </a:r>
          </a:p>
        </p:txBody>
      </p:sp>
      <p:sp>
        <p:nvSpPr>
          <p:cNvPr id="11" name="Shape 580"/>
          <p:cNvSpPr txBox="1">
            <a:spLocks/>
          </p:cNvSpPr>
          <p:nvPr/>
        </p:nvSpPr>
        <p:spPr>
          <a:xfrm>
            <a:off x="6022167" y="1727578"/>
            <a:ext cx="2924301" cy="10165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lgn="ctr">
              <a:buFont typeface="Dosis"/>
              <a:buNone/>
            </a:pPr>
            <a:r>
              <a:rPr lang="es-ES" sz="3600" dirty="0" smtClean="0"/>
              <a:t>REAL</a:t>
            </a:r>
          </a:p>
        </p:txBody>
      </p:sp>
    </p:spTree>
    <p:extLst>
      <p:ext uri="{BB962C8B-B14F-4D97-AF65-F5344CB8AC3E}">
        <p14:creationId xmlns:p14="http://schemas.microsoft.com/office/powerpoint/2010/main" val="38428276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pic>
        <p:nvPicPr>
          <p:cNvPr id="4"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00" name="Shape 600"/>
          <p:cNvGraphicFramePr/>
          <p:nvPr>
            <p:extLst>
              <p:ext uri="{D42A27DB-BD31-4B8C-83A1-F6EECF244321}">
                <p14:modId xmlns:p14="http://schemas.microsoft.com/office/powerpoint/2010/main" val="270146341"/>
              </p:ext>
            </p:extLst>
          </p:nvPr>
        </p:nvGraphicFramePr>
        <p:xfrm>
          <a:off x="25896" y="2689743"/>
          <a:ext cx="8937805" cy="3656526"/>
        </p:xfrm>
        <a:graphic>
          <a:graphicData uri="http://schemas.openxmlformats.org/drawingml/2006/table">
            <a:tbl>
              <a:tblPr>
                <a:noFill/>
                <a:tableStyleId>{5B60FB8B-1F91-41A3-A708-3DEB35DC4975}</a:tableStyleId>
              </a:tblPr>
              <a:tblGrid>
                <a:gridCol w="3168352">
                  <a:extLst>
                    <a:ext uri="{9D8B030D-6E8A-4147-A177-3AD203B41FA5}">
                      <a16:colId xmlns="" xmlns:a16="http://schemas.microsoft.com/office/drawing/2014/main" val="20000"/>
                    </a:ext>
                  </a:extLst>
                </a:gridCol>
                <a:gridCol w="2808312">
                  <a:extLst>
                    <a:ext uri="{9D8B030D-6E8A-4147-A177-3AD203B41FA5}">
                      <a16:colId xmlns="" xmlns:a16="http://schemas.microsoft.com/office/drawing/2014/main" val="20001"/>
                    </a:ext>
                  </a:extLst>
                </a:gridCol>
                <a:gridCol w="2961141">
                  <a:extLst>
                    <a:ext uri="{9D8B030D-6E8A-4147-A177-3AD203B41FA5}">
                      <a16:colId xmlns="" xmlns:a16="http://schemas.microsoft.com/office/drawing/2014/main" val="20002"/>
                    </a:ext>
                  </a:extLst>
                </a:gridCol>
              </a:tblGrid>
              <a:tr h="1219024">
                <a:tc>
                  <a:txBody>
                    <a:bodyPr/>
                    <a:lstStyle/>
                    <a:p>
                      <a:pPr marL="0" lvl="0" indent="0" algn="just">
                        <a:spcBef>
                          <a:spcPts val="0"/>
                        </a:spcBef>
                        <a:spcAft>
                          <a:spcPts val="0"/>
                        </a:spcAft>
                        <a:buNone/>
                      </a:pPr>
                      <a:endParaRPr sz="3400" b="0" dirty="0">
                        <a:solidFill>
                          <a:srgbClr val="3C78D8"/>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5000" b="0" dirty="0" smtClean="0">
                          <a:solidFill>
                            <a:srgbClr val="3D4965"/>
                          </a:solidFill>
                          <a:latin typeface="Dosis"/>
                          <a:ea typeface="Dosis"/>
                          <a:cs typeface="Dosis"/>
                          <a:sym typeface="Dosis"/>
                        </a:rPr>
                        <a:t>10 h</a:t>
                      </a:r>
                      <a:endParaRPr lang="es-ES" sz="50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5000" b="0" dirty="0" smtClean="0">
                          <a:solidFill>
                            <a:srgbClr val="3D4965"/>
                          </a:solidFill>
                          <a:latin typeface="Dosis"/>
                          <a:ea typeface="Dosis"/>
                          <a:cs typeface="Dosis"/>
                          <a:sym typeface="Dosis"/>
                        </a:rPr>
                        <a:t>4h 36min</a:t>
                      </a:r>
                      <a:endParaRPr lang="es-ES" sz="5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 xmlns:a16="http://schemas.microsoft.com/office/drawing/2014/main" val="10001"/>
                  </a:ext>
                </a:extLst>
              </a:tr>
              <a:tr h="1219024">
                <a:tc>
                  <a:txBody>
                    <a:bodyPr/>
                    <a:lstStyle/>
                    <a:p>
                      <a:pPr marL="0" lvl="0" indent="0" algn="just">
                        <a:spcBef>
                          <a:spcPts val="0"/>
                        </a:spcBef>
                        <a:spcAft>
                          <a:spcPts val="0"/>
                        </a:spcAft>
                        <a:buNone/>
                      </a:pPr>
                      <a:endParaRPr sz="3400" b="0" dirty="0">
                        <a:solidFill>
                          <a:srgbClr val="3C78D8"/>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5000" b="0" dirty="0" smtClean="0">
                          <a:solidFill>
                            <a:srgbClr val="3D4965"/>
                          </a:solidFill>
                          <a:latin typeface="Dosis"/>
                          <a:ea typeface="Dosis"/>
                          <a:cs typeface="Dosis"/>
                          <a:sym typeface="Dosis"/>
                        </a:rPr>
                        <a:t>2h</a:t>
                      </a:r>
                      <a:endParaRPr sz="50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5000" b="0" dirty="0" smtClean="0">
                          <a:solidFill>
                            <a:srgbClr val="3D4965"/>
                          </a:solidFill>
                          <a:latin typeface="Dosis"/>
                          <a:ea typeface="Dosis"/>
                          <a:cs typeface="Dosis"/>
                          <a:sym typeface="Dosis"/>
                        </a:rPr>
                        <a:t>35 min</a:t>
                      </a:r>
                      <a:endParaRPr sz="5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 xmlns:a16="http://schemas.microsoft.com/office/drawing/2014/main" val="10002"/>
                  </a:ext>
                </a:extLst>
              </a:tr>
              <a:tr h="1218478">
                <a:tc>
                  <a:txBody>
                    <a:bodyPr/>
                    <a:lstStyle/>
                    <a:p>
                      <a:pPr marL="0" lvl="0" indent="0" algn="ctr">
                        <a:spcBef>
                          <a:spcPts val="0"/>
                        </a:spcBef>
                        <a:spcAft>
                          <a:spcPts val="0"/>
                        </a:spcAft>
                        <a:buNone/>
                      </a:pPr>
                      <a:endParaRPr sz="3400" b="0" dirty="0">
                        <a:solidFill>
                          <a:srgbClr val="3C78D8"/>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5000" b="0" dirty="0" smtClean="0">
                          <a:solidFill>
                            <a:srgbClr val="3D4965"/>
                          </a:solidFill>
                          <a:latin typeface="Dosis"/>
                          <a:ea typeface="Dosis"/>
                          <a:cs typeface="Dosis"/>
                          <a:sym typeface="Dosis"/>
                        </a:rPr>
                        <a:t>3h</a:t>
                      </a:r>
                      <a:endParaRPr sz="50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5000" b="0" dirty="0" smtClean="0">
                          <a:solidFill>
                            <a:srgbClr val="3D4965"/>
                          </a:solidFill>
                          <a:latin typeface="Dosis"/>
                          <a:ea typeface="Dosis"/>
                          <a:cs typeface="Dosis"/>
                          <a:sym typeface="Dosis"/>
                        </a:rPr>
                        <a:t>2h 47 min</a:t>
                      </a:r>
                      <a:endParaRPr sz="5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r>
            </a:tbl>
          </a:graphicData>
        </a:graphic>
      </p:graphicFrame>
      <p:sp>
        <p:nvSpPr>
          <p:cNvPr id="5" name="Shape 547"/>
          <p:cNvSpPr txBox="1">
            <a:spLocks/>
          </p:cNvSpPr>
          <p:nvPr/>
        </p:nvSpPr>
        <p:spPr>
          <a:xfrm>
            <a:off x="333540" y="62462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27</a:t>
            </a:r>
            <a:endParaRPr lang="es-ES" sz="4000" dirty="0"/>
          </a:p>
        </p:txBody>
      </p:sp>
      <p:sp>
        <p:nvSpPr>
          <p:cNvPr id="9" name="Shape 580"/>
          <p:cNvSpPr txBox="1">
            <a:spLocks/>
          </p:cNvSpPr>
          <p:nvPr/>
        </p:nvSpPr>
        <p:spPr>
          <a:xfrm>
            <a:off x="3045128" y="0"/>
            <a:ext cx="6140400" cy="10165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buFont typeface="Dosis"/>
              <a:buNone/>
            </a:pPr>
            <a:r>
              <a:rPr lang="es-ES" sz="3600" dirty="0" smtClean="0"/>
              <a:t>Álvaro Domínguez, Business Manager</a:t>
            </a:r>
          </a:p>
        </p:txBody>
      </p:sp>
      <p:sp>
        <p:nvSpPr>
          <p:cNvPr id="10" name="Shape 580"/>
          <p:cNvSpPr txBox="1">
            <a:spLocks/>
          </p:cNvSpPr>
          <p:nvPr/>
        </p:nvSpPr>
        <p:spPr>
          <a:xfrm>
            <a:off x="3097866" y="1727578"/>
            <a:ext cx="2924301" cy="10165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lgn="ctr">
              <a:buFont typeface="Dosis"/>
              <a:buNone/>
            </a:pPr>
            <a:r>
              <a:rPr lang="es-ES" sz="3600" dirty="0" smtClean="0"/>
              <a:t>ESTIMATED</a:t>
            </a:r>
          </a:p>
        </p:txBody>
      </p:sp>
      <p:sp>
        <p:nvSpPr>
          <p:cNvPr id="11" name="Shape 580"/>
          <p:cNvSpPr txBox="1">
            <a:spLocks/>
          </p:cNvSpPr>
          <p:nvPr/>
        </p:nvSpPr>
        <p:spPr>
          <a:xfrm>
            <a:off x="6022167" y="1727578"/>
            <a:ext cx="2924301" cy="10165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lgn="ctr">
              <a:buFont typeface="Dosis"/>
              <a:buNone/>
            </a:pPr>
            <a:r>
              <a:rPr lang="es-ES" sz="3600" dirty="0" smtClean="0"/>
              <a:t>REAL</a:t>
            </a:r>
          </a:p>
        </p:txBody>
      </p:sp>
      <p:pic>
        <p:nvPicPr>
          <p:cNvPr id="15" name="Picture 3" descr="C:\Users\ALVARO\Desktop\Y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6318" y="116632"/>
            <a:ext cx="2193885" cy="247103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6" name="Picture 2" descr="Resultado de imagen de PowerPoin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51750" y="2744127"/>
            <a:ext cx="1086942" cy="1067015"/>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8" descr="Resultado de imagen de Report"/>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74779" y="3922914"/>
            <a:ext cx="1058934" cy="1183665"/>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2" descr="C:\Users\ALVARO\Desktop\3c22bfb2-eb77-4f07-84c8-f05617bb154d.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81756" y="5173186"/>
            <a:ext cx="697956" cy="697956"/>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Resultado de imagen de Interactiv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309434" y="5506073"/>
            <a:ext cx="627831" cy="627831"/>
          </a:xfrm>
          <a:prstGeom prst="rect">
            <a:avLst/>
          </a:prstGeom>
          <a:noFill/>
          <a:extLst>
            <a:ext uri="{909E8E84-426E-40DD-AFC4-6F175D3DCCD1}">
              <a14:hiddenFill xmlns:a14="http://schemas.microsoft.com/office/drawing/2010/main">
                <a:solidFill>
                  <a:srgbClr val="FFFFFF"/>
                </a:solidFill>
              </a14:hiddenFill>
            </a:ext>
          </a:extLst>
        </p:spPr>
      </p:pic>
      <p:sp>
        <p:nvSpPr>
          <p:cNvPr id="20" name="Shape 625"/>
          <p:cNvSpPr txBox="1">
            <a:spLocks/>
          </p:cNvSpPr>
          <p:nvPr/>
        </p:nvSpPr>
        <p:spPr>
          <a:xfrm>
            <a:off x="827985" y="6226510"/>
            <a:ext cx="1605497" cy="21577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2400" dirty="0">
                <a:solidFill>
                  <a:schemeClr val="accent1"/>
                </a:solidFill>
              </a:rPr>
              <a:t>Creation</a:t>
            </a:r>
          </a:p>
        </p:txBody>
      </p:sp>
    </p:spTree>
    <p:extLst>
      <p:ext uri="{BB962C8B-B14F-4D97-AF65-F5344CB8AC3E}">
        <p14:creationId xmlns:p14="http://schemas.microsoft.com/office/powerpoint/2010/main" val="29120369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pic>
        <p:nvPicPr>
          <p:cNvPr id="4"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00" name="Shape 600"/>
          <p:cNvGraphicFramePr/>
          <p:nvPr>
            <p:extLst>
              <p:ext uri="{D42A27DB-BD31-4B8C-83A1-F6EECF244321}">
                <p14:modId xmlns:p14="http://schemas.microsoft.com/office/powerpoint/2010/main" val="2520956744"/>
              </p:ext>
            </p:extLst>
          </p:nvPr>
        </p:nvGraphicFramePr>
        <p:xfrm>
          <a:off x="25896" y="2689743"/>
          <a:ext cx="8978216" cy="3718814"/>
        </p:xfrm>
        <a:graphic>
          <a:graphicData uri="http://schemas.openxmlformats.org/drawingml/2006/table">
            <a:tbl>
              <a:tblPr>
                <a:noFill/>
                <a:tableStyleId>{5B60FB8B-1F91-41A3-A708-3DEB35DC4975}</a:tableStyleId>
              </a:tblPr>
              <a:tblGrid>
                <a:gridCol w="3168352">
                  <a:extLst>
                    <a:ext uri="{9D8B030D-6E8A-4147-A177-3AD203B41FA5}">
                      <a16:colId xmlns="" xmlns:a16="http://schemas.microsoft.com/office/drawing/2014/main" val="20000"/>
                    </a:ext>
                  </a:extLst>
                </a:gridCol>
                <a:gridCol w="2808312">
                  <a:extLst>
                    <a:ext uri="{9D8B030D-6E8A-4147-A177-3AD203B41FA5}">
                      <a16:colId xmlns="" xmlns:a16="http://schemas.microsoft.com/office/drawing/2014/main" val="20001"/>
                    </a:ext>
                  </a:extLst>
                </a:gridCol>
                <a:gridCol w="3001552">
                  <a:extLst>
                    <a:ext uri="{9D8B030D-6E8A-4147-A177-3AD203B41FA5}">
                      <a16:colId xmlns="" xmlns:a16="http://schemas.microsoft.com/office/drawing/2014/main" val="20002"/>
                    </a:ext>
                  </a:extLst>
                </a:gridCol>
              </a:tblGrid>
              <a:tr h="1005974">
                <a:tc>
                  <a:txBody>
                    <a:bodyPr/>
                    <a:lstStyle/>
                    <a:p>
                      <a:pPr marL="0" lvl="0" indent="0" algn="just">
                        <a:spcBef>
                          <a:spcPts val="0"/>
                        </a:spcBef>
                        <a:spcAft>
                          <a:spcPts val="0"/>
                        </a:spcAft>
                        <a:buNone/>
                      </a:pPr>
                      <a:endParaRPr sz="3400" b="0" dirty="0">
                        <a:solidFill>
                          <a:srgbClr val="3C78D8"/>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5000" b="0" dirty="0" smtClean="0">
                          <a:solidFill>
                            <a:srgbClr val="3D4965"/>
                          </a:solidFill>
                          <a:latin typeface="Dosis"/>
                          <a:ea typeface="Dosis"/>
                          <a:cs typeface="Dosis"/>
                          <a:sym typeface="Dosis"/>
                        </a:rPr>
                        <a:t>7h</a:t>
                      </a:r>
                      <a:endParaRPr sz="50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5000" b="0" dirty="0" smtClean="0">
                          <a:solidFill>
                            <a:srgbClr val="3D4965"/>
                          </a:solidFill>
                          <a:latin typeface="Dosis"/>
                          <a:ea typeface="Dosis"/>
                          <a:cs typeface="Dosis"/>
                          <a:sym typeface="Dosis"/>
                        </a:rPr>
                        <a:t>1h 44 min</a:t>
                      </a:r>
                      <a:endParaRPr sz="5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 xmlns:a16="http://schemas.microsoft.com/office/drawing/2014/main" val="10001"/>
                  </a:ext>
                </a:extLst>
              </a:tr>
              <a:tr h="1005974">
                <a:tc>
                  <a:txBody>
                    <a:bodyPr/>
                    <a:lstStyle/>
                    <a:p>
                      <a:pPr marL="0" lvl="0" indent="0" algn="just">
                        <a:spcBef>
                          <a:spcPts val="0"/>
                        </a:spcBef>
                        <a:spcAft>
                          <a:spcPts val="0"/>
                        </a:spcAft>
                        <a:buNone/>
                      </a:pPr>
                      <a:r>
                        <a:rPr lang="es-ES" sz="3400" b="0" dirty="0" smtClean="0">
                          <a:solidFill>
                            <a:srgbClr val="3C78D8"/>
                          </a:solidFill>
                          <a:latin typeface="Dosis"/>
                          <a:ea typeface="Dosis"/>
                          <a:cs typeface="Dosis"/>
                          <a:sym typeface="Dosis"/>
                        </a:rPr>
                        <a:t>WELCOME</a:t>
                      </a:r>
                      <a:r>
                        <a:rPr lang="es-ES" sz="3400" b="0" baseline="0" dirty="0" smtClean="0">
                          <a:solidFill>
                            <a:srgbClr val="3C78D8"/>
                          </a:solidFill>
                          <a:latin typeface="Dosis"/>
                          <a:ea typeface="Dosis"/>
                          <a:cs typeface="Dosis"/>
                          <a:sym typeface="Dosis"/>
                        </a:rPr>
                        <a:t> PAGE</a:t>
                      </a:r>
                      <a:endParaRPr sz="3400" b="0" dirty="0">
                        <a:solidFill>
                          <a:srgbClr val="3C78D8"/>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5000" b="0" dirty="0" smtClean="0">
                          <a:solidFill>
                            <a:srgbClr val="3D4965"/>
                          </a:solidFill>
                          <a:latin typeface="Dosis"/>
                          <a:ea typeface="Dosis"/>
                          <a:cs typeface="Dosis"/>
                          <a:sym typeface="Dosis"/>
                        </a:rPr>
                        <a:t>2h</a:t>
                      </a:r>
                      <a:endParaRPr sz="50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5000" b="0" dirty="0" smtClean="0">
                          <a:solidFill>
                            <a:srgbClr val="3D4965"/>
                          </a:solidFill>
                          <a:latin typeface="Dosis"/>
                          <a:ea typeface="Dosis"/>
                          <a:cs typeface="Dosis"/>
                          <a:sym typeface="Dosis"/>
                        </a:rPr>
                        <a:t>43 min</a:t>
                      </a:r>
                      <a:endParaRPr sz="5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 xmlns:a16="http://schemas.microsoft.com/office/drawing/2014/main" val="10002"/>
                  </a:ext>
                </a:extLst>
              </a:tr>
              <a:tr h="1679636">
                <a:tc gridSpan="3">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ES" sz="5000" b="0" dirty="0" smtClean="0">
                          <a:solidFill>
                            <a:srgbClr val="3D4965"/>
                          </a:solidFill>
                          <a:latin typeface="Dosis"/>
                          <a:ea typeface="Dosis"/>
                          <a:cs typeface="Dosis"/>
                          <a:sym typeface="Dosis"/>
                        </a:rPr>
                        <a:t>PROGRESS:</a:t>
                      </a:r>
                      <a:r>
                        <a:rPr lang="es-ES" sz="5000" b="0" baseline="0" dirty="0" smtClean="0">
                          <a:solidFill>
                            <a:srgbClr val="3D4965"/>
                          </a:solidFill>
                          <a:latin typeface="Dosis"/>
                          <a:ea typeface="Dosis"/>
                          <a:cs typeface="Dosis"/>
                          <a:sym typeface="Dosis"/>
                        </a:rPr>
                        <a:t> </a:t>
                      </a:r>
                      <a:r>
                        <a:rPr lang="es-ES" sz="5000" b="0" dirty="0" smtClean="0">
                          <a:solidFill>
                            <a:srgbClr val="3D4965"/>
                          </a:solidFill>
                          <a:latin typeface="Dosis"/>
                          <a:ea typeface="Dosis"/>
                          <a:cs typeface="Dosis"/>
                          <a:sym typeface="Dosis"/>
                        </a:rPr>
                        <a:t>52%</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ES" sz="5000" b="0" dirty="0" smtClean="0">
                          <a:solidFill>
                            <a:srgbClr val="3D4965"/>
                          </a:solidFill>
                          <a:latin typeface="Dosis"/>
                          <a:ea typeface="Dosis"/>
                          <a:cs typeface="Dosis"/>
                          <a:sym typeface="Dosis"/>
                        </a:rPr>
                        <a:t>PERFORMANCE:</a:t>
                      </a:r>
                      <a:r>
                        <a:rPr lang="es-ES" sz="5000" b="0" baseline="0" dirty="0" smtClean="0">
                          <a:solidFill>
                            <a:srgbClr val="3D4965"/>
                          </a:solidFill>
                          <a:latin typeface="Dosis"/>
                          <a:ea typeface="Dosis"/>
                          <a:cs typeface="Dosis"/>
                          <a:sym typeface="Dosis"/>
                        </a:rPr>
                        <a:t> </a:t>
                      </a:r>
                      <a:r>
                        <a:rPr lang="es-ES" sz="5000" b="0" dirty="0" smtClean="0">
                          <a:solidFill>
                            <a:srgbClr val="3D4965"/>
                          </a:solidFill>
                          <a:latin typeface="Dosis"/>
                          <a:ea typeface="Dosis"/>
                          <a:cs typeface="Dosis"/>
                          <a:sym typeface="Dosis"/>
                        </a:rPr>
                        <a:t>104%</a:t>
                      </a: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hMerge="1">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s-ES" sz="5200" b="0" dirty="0" smtClean="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hMerge="1">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s-ES" sz="5200" b="0" dirty="0" smtClean="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r>
            </a:tbl>
          </a:graphicData>
        </a:graphic>
      </p:graphicFrame>
      <p:sp>
        <p:nvSpPr>
          <p:cNvPr id="5" name="Shape 547"/>
          <p:cNvSpPr txBox="1">
            <a:spLocks/>
          </p:cNvSpPr>
          <p:nvPr/>
        </p:nvSpPr>
        <p:spPr>
          <a:xfrm>
            <a:off x="333540" y="62462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28</a:t>
            </a:r>
            <a:endParaRPr lang="es-ES" sz="4000" dirty="0"/>
          </a:p>
        </p:txBody>
      </p:sp>
      <p:sp>
        <p:nvSpPr>
          <p:cNvPr id="9" name="Shape 580"/>
          <p:cNvSpPr txBox="1">
            <a:spLocks/>
          </p:cNvSpPr>
          <p:nvPr/>
        </p:nvSpPr>
        <p:spPr>
          <a:xfrm>
            <a:off x="3045128" y="0"/>
            <a:ext cx="6140400" cy="10165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buFont typeface="Dosis"/>
              <a:buNone/>
            </a:pPr>
            <a:r>
              <a:rPr lang="es-ES" sz="3600" dirty="0" smtClean="0"/>
              <a:t>Álvaro Domínguez, Business Manager</a:t>
            </a:r>
          </a:p>
        </p:txBody>
      </p:sp>
      <p:sp>
        <p:nvSpPr>
          <p:cNvPr id="10" name="Shape 580"/>
          <p:cNvSpPr txBox="1">
            <a:spLocks/>
          </p:cNvSpPr>
          <p:nvPr/>
        </p:nvSpPr>
        <p:spPr>
          <a:xfrm>
            <a:off x="3097866" y="1727578"/>
            <a:ext cx="2924301" cy="10165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lgn="ctr">
              <a:buFont typeface="Dosis"/>
              <a:buNone/>
            </a:pPr>
            <a:r>
              <a:rPr lang="es-ES" sz="3600" dirty="0" smtClean="0"/>
              <a:t>ESTIMATED</a:t>
            </a:r>
          </a:p>
        </p:txBody>
      </p:sp>
      <p:sp>
        <p:nvSpPr>
          <p:cNvPr id="11" name="Shape 580"/>
          <p:cNvSpPr txBox="1">
            <a:spLocks/>
          </p:cNvSpPr>
          <p:nvPr/>
        </p:nvSpPr>
        <p:spPr>
          <a:xfrm>
            <a:off x="6022167" y="1727578"/>
            <a:ext cx="2924301" cy="10165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lgn="ctr">
              <a:buFont typeface="Dosis"/>
              <a:buNone/>
            </a:pPr>
            <a:r>
              <a:rPr lang="es-ES" sz="3600" dirty="0" smtClean="0"/>
              <a:t>REAL</a:t>
            </a:r>
          </a:p>
        </p:txBody>
      </p:sp>
      <p:pic>
        <p:nvPicPr>
          <p:cNvPr id="15" name="Picture 3" descr="C:\Users\ALVARO\Desktop\Y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6318" y="116632"/>
            <a:ext cx="2193885" cy="247103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4" name="Picture 2" descr="Resultado de imagen de Plan ic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60418" y="2744127"/>
            <a:ext cx="870357" cy="8703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60978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35"/>
        <p:cNvGrpSpPr/>
        <p:nvPr/>
      </p:nvGrpSpPr>
      <p:grpSpPr>
        <a:xfrm>
          <a:off x="0" y="0"/>
          <a:ext cx="0" cy="0"/>
          <a:chOff x="0" y="0"/>
          <a:chExt cx="0" cy="0"/>
        </a:xfrm>
      </p:grpSpPr>
      <p:sp>
        <p:nvSpPr>
          <p:cNvPr id="536" name="Shape 536"/>
          <p:cNvSpPr txBox="1">
            <a:spLocks noGrp="1"/>
          </p:cNvSpPr>
          <p:nvPr>
            <p:ph type="ctrTitle"/>
          </p:nvPr>
        </p:nvSpPr>
        <p:spPr>
          <a:xfrm>
            <a:off x="3362284" y="3712355"/>
            <a:ext cx="5301600" cy="15464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sz="6000" dirty="0"/>
              <a:t>Idea</a:t>
            </a:r>
            <a:endParaRPr sz="6000" dirty="0"/>
          </a:p>
        </p:txBody>
      </p:sp>
      <p:sp>
        <p:nvSpPr>
          <p:cNvPr id="4" name="Shape 763"/>
          <p:cNvSpPr/>
          <p:nvPr/>
        </p:nvSpPr>
        <p:spPr>
          <a:xfrm>
            <a:off x="1547664" y="2492896"/>
            <a:ext cx="2289898" cy="2662683"/>
          </a:xfrm>
          <a:custGeom>
            <a:avLst/>
            <a:gdLst/>
            <a:ahLst/>
            <a:cxnLst/>
            <a:rect l="0" t="0" r="0" b="0"/>
            <a:pathLst>
              <a:path w="15817" h="18981" extrusionOk="0">
                <a:moveTo>
                  <a:pt x="11364" y="1"/>
                </a:moveTo>
                <a:lnTo>
                  <a:pt x="11242" y="25"/>
                </a:lnTo>
                <a:lnTo>
                  <a:pt x="11169" y="74"/>
                </a:lnTo>
                <a:lnTo>
                  <a:pt x="11096" y="171"/>
                </a:lnTo>
                <a:lnTo>
                  <a:pt x="10780" y="731"/>
                </a:lnTo>
                <a:lnTo>
                  <a:pt x="10634" y="999"/>
                </a:lnTo>
                <a:lnTo>
                  <a:pt x="10537" y="1315"/>
                </a:lnTo>
                <a:lnTo>
                  <a:pt x="10512" y="1388"/>
                </a:lnTo>
                <a:lnTo>
                  <a:pt x="10537" y="1461"/>
                </a:lnTo>
                <a:lnTo>
                  <a:pt x="10585" y="1534"/>
                </a:lnTo>
                <a:lnTo>
                  <a:pt x="10634" y="1583"/>
                </a:lnTo>
                <a:lnTo>
                  <a:pt x="10707" y="1607"/>
                </a:lnTo>
                <a:lnTo>
                  <a:pt x="10804" y="1631"/>
                </a:lnTo>
                <a:lnTo>
                  <a:pt x="10877" y="1607"/>
                </a:lnTo>
                <a:lnTo>
                  <a:pt x="10950" y="1558"/>
                </a:lnTo>
                <a:lnTo>
                  <a:pt x="11145" y="1315"/>
                </a:lnTo>
                <a:lnTo>
                  <a:pt x="11291" y="1047"/>
                </a:lnTo>
                <a:lnTo>
                  <a:pt x="11510" y="731"/>
                </a:lnTo>
                <a:lnTo>
                  <a:pt x="11583" y="682"/>
                </a:lnTo>
                <a:lnTo>
                  <a:pt x="11656" y="609"/>
                </a:lnTo>
                <a:lnTo>
                  <a:pt x="11705" y="463"/>
                </a:lnTo>
                <a:lnTo>
                  <a:pt x="11729" y="342"/>
                </a:lnTo>
                <a:lnTo>
                  <a:pt x="11705" y="220"/>
                </a:lnTo>
                <a:lnTo>
                  <a:pt x="11656" y="123"/>
                </a:lnTo>
                <a:lnTo>
                  <a:pt x="11583" y="50"/>
                </a:lnTo>
                <a:lnTo>
                  <a:pt x="11486" y="25"/>
                </a:lnTo>
                <a:lnTo>
                  <a:pt x="11461" y="1"/>
                </a:lnTo>
                <a:close/>
                <a:moveTo>
                  <a:pt x="3821" y="171"/>
                </a:moveTo>
                <a:lnTo>
                  <a:pt x="3748" y="196"/>
                </a:lnTo>
                <a:lnTo>
                  <a:pt x="3699" y="244"/>
                </a:lnTo>
                <a:lnTo>
                  <a:pt x="3651" y="317"/>
                </a:lnTo>
                <a:lnTo>
                  <a:pt x="3651" y="390"/>
                </a:lnTo>
                <a:lnTo>
                  <a:pt x="3651" y="463"/>
                </a:lnTo>
                <a:lnTo>
                  <a:pt x="3699" y="634"/>
                </a:lnTo>
                <a:lnTo>
                  <a:pt x="3772" y="804"/>
                </a:lnTo>
                <a:lnTo>
                  <a:pt x="3943" y="1120"/>
                </a:lnTo>
                <a:lnTo>
                  <a:pt x="4113" y="1461"/>
                </a:lnTo>
                <a:lnTo>
                  <a:pt x="4259" y="1802"/>
                </a:lnTo>
                <a:lnTo>
                  <a:pt x="4332" y="1923"/>
                </a:lnTo>
                <a:lnTo>
                  <a:pt x="4429" y="1996"/>
                </a:lnTo>
                <a:lnTo>
                  <a:pt x="4527" y="2021"/>
                </a:lnTo>
                <a:lnTo>
                  <a:pt x="4624" y="1996"/>
                </a:lnTo>
                <a:lnTo>
                  <a:pt x="4721" y="1972"/>
                </a:lnTo>
                <a:lnTo>
                  <a:pt x="4794" y="1899"/>
                </a:lnTo>
                <a:lnTo>
                  <a:pt x="4843" y="1777"/>
                </a:lnTo>
                <a:lnTo>
                  <a:pt x="4843" y="1656"/>
                </a:lnTo>
                <a:lnTo>
                  <a:pt x="4794" y="1461"/>
                </a:lnTo>
                <a:lnTo>
                  <a:pt x="4697" y="1266"/>
                </a:lnTo>
                <a:lnTo>
                  <a:pt x="4502" y="901"/>
                </a:lnTo>
                <a:lnTo>
                  <a:pt x="4283" y="536"/>
                </a:lnTo>
                <a:lnTo>
                  <a:pt x="4162" y="390"/>
                </a:lnTo>
                <a:lnTo>
                  <a:pt x="4040" y="244"/>
                </a:lnTo>
                <a:lnTo>
                  <a:pt x="3967" y="196"/>
                </a:lnTo>
                <a:lnTo>
                  <a:pt x="3894" y="171"/>
                </a:lnTo>
                <a:close/>
                <a:moveTo>
                  <a:pt x="15452" y="4405"/>
                </a:moveTo>
                <a:lnTo>
                  <a:pt x="15379" y="4429"/>
                </a:lnTo>
                <a:lnTo>
                  <a:pt x="15306" y="4454"/>
                </a:lnTo>
                <a:lnTo>
                  <a:pt x="15135" y="4551"/>
                </a:lnTo>
                <a:lnTo>
                  <a:pt x="14941" y="4600"/>
                </a:lnTo>
                <a:lnTo>
                  <a:pt x="14551" y="4697"/>
                </a:lnTo>
                <a:lnTo>
                  <a:pt x="14357" y="4746"/>
                </a:lnTo>
                <a:lnTo>
                  <a:pt x="14162" y="4819"/>
                </a:lnTo>
                <a:lnTo>
                  <a:pt x="14016" y="4916"/>
                </a:lnTo>
                <a:lnTo>
                  <a:pt x="13870" y="5062"/>
                </a:lnTo>
                <a:lnTo>
                  <a:pt x="13822" y="5135"/>
                </a:lnTo>
                <a:lnTo>
                  <a:pt x="13822" y="5232"/>
                </a:lnTo>
                <a:lnTo>
                  <a:pt x="13846" y="5330"/>
                </a:lnTo>
                <a:lnTo>
                  <a:pt x="13895" y="5354"/>
                </a:lnTo>
                <a:lnTo>
                  <a:pt x="13943" y="5354"/>
                </a:lnTo>
                <a:lnTo>
                  <a:pt x="14138" y="5378"/>
                </a:lnTo>
                <a:lnTo>
                  <a:pt x="14357" y="5378"/>
                </a:lnTo>
                <a:lnTo>
                  <a:pt x="14600" y="5354"/>
                </a:lnTo>
                <a:lnTo>
                  <a:pt x="14819" y="5330"/>
                </a:lnTo>
                <a:lnTo>
                  <a:pt x="15038" y="5257"/>
                </a:lnTo>
                <a:lnTo>
                  <a:pt x="15257" y="5208"/>
                </a:lnTo>
                <a:lnTo>
                  <a:pt x="15452" y="5111"/>
                </a:lnTo>
                <a:lnTo>
                  <a:pt x="15646" y="5038"/>
                </a:lnTo>
                <a:lnTo>
                  <a:pt x="15719" y="4989"/>
                </a:lnTo>
                <a:lnTo>
                  <a:pt x="15768" y="4940"/>
                </a:lnTo>
                <a:lnTo>
                  <a:pt x="15817" y="4819"/>
                </a:lnTo>
                <a:lnTo>
                  <a:pt x="15792" y="4697"/>
                </a:lnTo>
                <a:lnTo>
                  <a:pt x="15768" y="4575"/>
                </a:lnTo>
                <a:lnTo>
                  <a:pt x="15671" y="4478"/>
                </a:lnTo>
                <a:lnTo>
                  <a:pt x="15573" y="4429"/>
                </a:lnTo>
                <a:lnTo>
                  <a:pt x="15452" y="4405"/>
                </a:lnTo>
                <a:close/>
                <a:moveTo>
                  <a:pt x="317" y="4697"/>
                </a:moveTo>
                <a:lnTo>
                  <a:pt x="220" y="4721"/>
                </a:lnTo>
                <a:lnTo>
                  <a:pt x="122" y="4746"/>
                </a:lnTo>
                <a:lnTo>
                  <a:pt x="25" y="4794"/>
                </a:lnTo>
                <a:lnTo>
                  <a:pt x="1" y="4867"/>
                </a:lnTo>
                <a:lnTo>
                  <a:pt x="1" y="4965"/>
                </a:lnTo>
                <a:lnTo>
                  <a:pt x="49" y="5038"/>
                </a:lnTo>
                <a:lnTo>
                  <a:pt x="195" y="5184"/>
                </a:lnTo>
                <a:lnTo>
                  <a:pt x="390" y="5305"/>
                </a:lnTo>
                <a:lnTo>
                  <a:pt x="779" y="5524"/>
                </a:lnTo>
                <a:lnTo>
                  <a:pt x="1169" y="5743"/>
                </a:lnTo>
                <a:lnTo>
                  <a:pt x="1388" y="5841"/>
                </a:lnTo>
                <a:lnTo>
                  <a:pt x="1582" y="5938"/>
                </a:lnTo>
                <a:lnTo>
                  <a:pt x="1655" y="5962"/>
                </a:lnTo>
                <a:lnTo>
                  <a:pt x="1801" y="5962"/>
                </a:lnTo>
                <a:lnTo>
                  <a:pt x="1850" y="5938"/>
                </a:lnTo>
                <a:lnTo>
                  <a:pt x="1923" y="5841"/>
                </a:lnTo>
                <a:lnTo>
                  <a:pt x="1972" y="5743"/>
                </a:lnTo>
                <a:lnTo>
                  <a:pt x="1996" y="5622"/>
                </a:lnTo>
                <a:lnTo>
                  <a:pt x="1972" y="5476"/>
                </a:lnTo>
                <a:lnTo>
                  <a:pt x="1899" y="5378"/>
                </a:lnTo>
                <a:lnTo>
                  <a:pt x="1826" y="5330"/>
                </a:lnTo>
                <a:lnTo>
                  <a:pt x="1777" y="5305"/>
                </a:lnTo>
                <a:lnTo>
                  <a:pt x="1582" y="5208"/>
                </a:lnTo>
                <a:lnTo>
                  <a:pt x="1388" y="5111"/>
                </a:lnTo>
                <a:lnTo>
                  <a:pt x="974" y="4892"/>
                </a:lnTo>
                <a:lnTo>
                  <a:pt x="755" y="4794"/>
                </a:lnTo>
                <a:lnTo>
                  <a:pt x="536" y="4721"/>
                </a:lnTo>
                <a:lnTo>
                  <a:pt x="317" y="4697"/>
                </a:lnTo>
                <a:close/>
                <a:moveTo>
                  <a:pt x="8809" y="6936"/>
                </a:moveTo>
                <a:lnTo>
                  <a:pt x="8736" y="6984"/>
                </a:lnTo>
                <a:lnTo>
                  <a:pt x="8663" y="7057"/>
                </a:lnTo>
                <a:lnTo>
                  <a:pt x="8566" y="7252"/>
                </a:lnTo>
                <a:lnTo>
                  <a:pt x="8468" y="7495"/>
                </a:lnTo>
                <a:lnTo>
                  <a:pt x="8420" y="7739"/>
                </a:lnTo>
                <a:lnTo>
                  <a:pt x="8395" y="7958"/>
                </a:lnTo>
                <a:lnTo>
                  <a:pt x="8395" y="8128"/>
                </a:lnTo>
                <a:lnTo>
                  <a:pt x="8322" y="8177"/>
                </a:lnTo>
                <a:lnTo>
                  <a:pt x="8201" y="8225"/>
                </a:lnTo>
                <a:lnTo>
                  <a:pt x="8079" y="8250"/>
                </a:lnTo>
                <a:lnTo>
                  <a:pt x="7982" y="8225"/>
                </a:lnTo>
                <a:lnTo>
                  <a:pt x="7909" y="8201"/>
                </a:lnTo>
                <a:lnTo>
                  <a:pt x="7982" y="8079"/>
                </a:lnTo>
                <a:lnTo>
                  <a:pt x="8055" y="7933"/>
                </a:lnTo>
                <a:lnTo>
                  <a:pt x="8103" y="7812"/>
                </a:lnTo>
                <a:lnTo>
                  <a:pt x="8103" y="7666"/>
                </a:lnTo>
                <a:lnTo>
                  <a:pt x="8103" y="7520"/>
                </a:lnTo>
                <a:lnTo>
                  <a:pt x="8055" y="7398"/>
                </a:lnTo>
                <a:lnTo>
                  <a:pt x="7957" y="7252"/>
                </a:lnTo>
                <a:lnTo>
                  <a:pt x="7836" y="7130"/>
                </a:lnTo>
                <a:lnTo>
                  <a:pt x="7763" y="7082"/>
                </a:lnTo>
                <a:lnTo>
                  <a:pt x="7617" y="7082"/>
                </a:lnTo>
                <a:lnTo>
                  <a:pt x="7544" y="7130"/>
                </a:lnTo>
                <a:lnTo>
                  <a:pt x="7446" y="7252"/>
                </a:lnTo>
                <a:lnTo>
                  <a:pt x="7373" y="7374"/>
                </a:lnTo>
                <a:lnTo>
                  <a:pt x="7325" y="7495"/>
                </a:lnTo>
                <a:lnTo>
                  <a:pt x="7300" y="7641"/>
                </a:lnTo>
                <a:lnTo>
                  <a:pt x="7300" y="7787"/>
                </a:lnTo>
                <a:lnTo>
                  <a:pt x="7300" y="7909"/>
                </a:lnTo>
                <a:lnTo>
                  <a:pt x="7325" y="8055"/>
                </a:lnTo>
                <a:lnTo>
                  <a:pt x="7373" y="8177"/>
                </a:lnTo>
                <a:lnTo>
                  <a:pt x="7179" y="8298"/>
                </a:lnTo>
                <a:lnTo>
                  <a:pt x="7081" y="8323"/>
                </a:lnTo>
                <a:lnTo>
                  <a:pt x="6984" y="8347"/>
                </a:lnTo>
                <a:lnTo>
                  <a:pt x="6911" y="8371"/>
                </a:lnTo>
                <a:lnTo>
                  <a:pt x="6814" y="8347"/>
                </a:lnTo>
                <a:lnTo>
                  <a:pt x="6692" y="8298"/>
                </a:lnTo>
                <a:lnTo>
                  <a:pt x="6570" y="8201"/>
                </a:lnTo>
                <a:lnTo>
                  <a:pt x="6497" y="8055"/>
                </a:lnTo>
                <a:lnTo>
                  <a:pt x="6449" y="7909"/>
                </a:lnTo>
                <a:lnTo>
                  <a:pt x="6449" y="7739"/>
                </a:lnTo>
                <a:lnTo>
                  <a:pt x="6497" y="7544"/>
                </a:lnTo>
                <a:lnTo>
                  <a:pt x="6497" y="7520"/>
                </a:lnTo>
                <a:lnTo>
                  <a:pt x="6473" y="7520"/>
                </a:lnTo>
                <a:lnTo>
                  <a:pt x="6449" y="7495"/>
                </a:lnTo>
                <a:lnTo>
                  <a:pt x="6424" y="7520"/>
                </a:lnTo>
                <a:lnTo>
                  <a:pt x="6327" y="7617"/>
                </a:lnTo>
                <a:lnTo>
                  <a:pt x="6254" y="7739"/>
                </a:lnTo>
                <a:lnTo>
                  <a:pt x="6230" y="7836"/>
                </a:lnTo>
                <a:lnTo>
                  <a:pt x="6206" y="7958"/>
                </a:lnTo>
                <a:lnTo>
                  <a:pt x="6206" y="8055"/>
                </a:lnTo>
                <a:lnTo>
                  <a:pt x="6206" y="8177"/>
                </a:lnTo>
                <a:lnTo>
                  <a:pt x="6254" y="8274"/>
                </a:lnTo>
                <a:lnTo>
                  <a:pt x="6303" y="8371"/>
                </a:lnTo>
                <a:lnTo>
                  <a:pt x="6376" y="8469"/>
                </a:lnTo>
                <a:lnTo>
                  <a:pt x="6449" y="8542"/>
                </a:lnTo>
                <a:lnTo>
                  <a:pt x="6546" y="8615"/>
                </a:lnTo>
                <a:lnTo>
                  <a:pt x="6643" y="8663"/>
                </a:lnTo>
                <a:lnTo>
                  <a:pt x="6765" y="8712"/>
                </a:lnTo>
                <a:lnTo>
                  <a:pt x="6862" y="8736"/>
                </a:lnTo>
                <a:lnTo>
                  <a:pt x="7008" y="8736"/>
                </a:lnTo>
                <a:lnTo>
                  <a:pt x="7130" y="8712"/>
                </a:lnTo>
                <a:lnTo>
                  <a:pt x="7349" y="8615"/>
                </a:lnTo>
                <a:lnTo>
                  <a:pt x="7592" y="8493"/>
                </a:lnTo>
                <a:lnTo>
                  <a:pt x="7690" y="8566"/>
                </a:lnTo>
                <a:lnTo>
                  <a:pt x="7836" y="8639"/>
                </a:lnTo>
                <a:lnTo>
                  <a:pt x="7982" y="8663"/>
                </a:lnTo>
                <a:lnTo>
                  <a:pt x="8128" y="8688"/>
                </a:lnTo>
                <a:lnTo>
                  <a:pt x="8225" y="8688"/>
                </a:lnTo>
                <a:lnTo>
                  <a:pt x="8347" y="8663"/>
                </a:lnTo>
                <a:lnTo>
                  <a:pt x="8566" y="8566"/>
                </a:lnTo>
                <a:lnTo>
                  <a:pt x="8639" y="8663"/>
                </a:lnTo>
                <a:lnTo>
                  <a:pt x="8736" y="8736"/>
                </a:lnTo>
                <a:lnTo>
                  <a:pt x="8833" y="8809"/>
                </a:lnTo>
                <a:lnTo>
                  <a:pt x="8931" y="8858"/>
                </a:lnTo>
                <a:lnTo>
                  <a:pt x="9174" y="8907"/>
                </a:lnTo>
                <a:lnTo>
                  <a:pt x="9417" y="8931"/>
                </a:lnTo>
                <a:lnTo>
                  <a:pt x="9661" y="8882"/>
                </a:lnTo>
                <a:lnTo>
                  <a:pt x="9880" y="8809"/>
                </a:lnTo>
                <a:lnTo>
                  <a:pt x="9977" y="8736"/>
                </a:lnTo>
                <a:lnTo>
                  <a:pt x="10074" y="8663"/>
                </a:lnTo>
                <a:lnTo>
                  <a:pt x="10172" y="8566"/>
                </a:lnTo>
                <a:lnTo>
                  <a:pt x="10269" y="8469"/>
                </a:lnTo>
                <a:lnTo>
                  <a:pt x="10293" y="8396"/>
                </a:lnTo>
                <a:lnTo>
                  <a:pt x="10293" y="8347"/>
                </a:lnTo>
                <a:lnTo>
                  <a:pt x="10269" y="8298"/>
                </a:lnTo>
                <a:lnTo>
                  <a:pt x="10245" y="8250"/>
                </a:lnTo>
                <a:lnTo>
                  <a:pt x="10172" y="8225"/>
                </a:lnTo>
                <a:lnTo>
                  <a:pt x="10123" y="8201"/>
                </a:lnTo>
                <a:lnTo>
                  <a:pt x="10001" y="8201"/>
                </a:lnTo>
                <a:lnTo>
                  <a:pt x="9782" y="8323"/>
                </a:lnTo>
                <a:lnTo>
                  <a:pt x="9563" y="8420"/>
                </a:lnTo>
                <a:lnTo>
                  <a:pt x="9442" y="8444"/>
                </a:lnTo>
                <a:lnTo>
                  <a:pt x="9344" y="8469"/>
                </a:lnTo>
                <a:lnTo>
                  <a:pt x="9223" y="8469"/>
                </a:lnTo>
                <a:lnTo>
                  <a:pt x="9101" y="8420"/>
                </a:lnTo>
                <a:lnTo>
                  <a:pt x="9004" y="8347"/>
                </a:lnTo>
                <a:lnTo>
                  <a:pt x="8931" y="8274"/>
                </a:lnTo>
                <a:lnTo>
                  <a:pt x="9052" y="8128"/>
                </a:lnTo>
                <a:lnTo>
                  <a:pt x="9150" y="7982"/>
                </a:lnTo>
                <a:lnTo>
                  <a:pt x="9247" y="7836"/>
                </a:lnTo>
                <a:lnTo>
                  <a:pt x="9296" y="7666"/>
                </a:lnTo>
                <a:lnTo>
                  <a:pt x="9320" y="7495"/>
                </a:lnTo>
                <a:lnTo>
                  <a:pt x="9296" y="7349"/>
                </a:lnTo>
                <a:lnTo>
                  <a:pt x="9247" y="7203"/>
                </a:lnTo>
                <a:lnTo>
                  <a:pt x="9150" y="7057"/>
                </a:lnTo>
                <a:lnTo>
                  <a:pt x="9052" y="6984"/>
                </a:lnTo>
                <a:lnTo>
                  <a:pt x="8955" y="6936"/>
                </a:lnTo>
                <a:close/>
                <a:moveTo>
                  <a:pt x="1947" y="9710"/>
                </a:moveTo>
                <a:lnTo>
                  <a:pt x="1801" y="9758"/>
                </a:lnTo>
                <a:lnTo>
                  <a:pt x="1582" y="9856"/>
                </a:lnTo>
                <a:lnTo>
                  <a:pt x="1363" y="10002"/>
                </a:lnTo>
                <a:lnTo>
                  <a:pt x="925" y="10294"/>
                </a:lnTo>
                <a:lnTo>
                  <a:pt x="706" y="10415"/>
                </a:lnTo>
                <a:lnTo>
                  <a:pt x="585" y="10513"/>
                </a:lnTo>
                <a:lnTo>
                  <a:pt x="463" y="10610"/>
                </a:lnTo>
                <a:lnTo>
                  <a:pt x="366" y="10707"/>
                </a:lnTo>
                <a:lnTo>
                  <a:pt x="317" y="10829"/>
                </a:lnTo>
                <a:lnTo>
                  <a:pt x="317" y="10878"/>
                </a:lnTo>
                <a:lnTo>
                  <a:pt x="341" y="10926"/>
                </a:lnTo>
                <a:lnTo>
                  <a:pt x="366" y="10999"/>
                </a:lnTo>
                <a:lnTo>
                  <a:pt x="439" y="11048"/>
                </a:lnTo>
                <a:lnTo>
                  <a:pt x="536" y="11097"/>
                </a:lnTo>
                <a:lnTo>
                  <a:pt x="633" y="11097"/>
                </a:lnTo>
                <a:lnTo>
                  <a:pt x="755" y="11072"/>
                </a:lnTo>
                <a:lnTo>
                  <a:pt x="877" y="11048"/>
                </a:lnTo>
                <a:lnTo>
                  <a:pt x="1120" y="10926"/>
                </a:lnTo>
                <a:lnTo>
                  <a:pt x="1315" y="10829"/>
                </a:lnTo>
                <a:lnTo>
                  <a:pt x="1728" y="10610"/>
                </a:lnTo>
                <a:lnTo>
                  <a:pt x="1947" y="10488"/>
                </a:lnTo>
                <a:lnTo>
                  <a:pt x="2142" y="10342"/>
                </a:lnTo>
                <a:lnTo>
                  <a:pt x="2264" y="10245"/>
                </a:lnTo>
                <a:lnTo>
                  <a:pt x="2312" y="10123"/>
                </a:lnTo>
                <a:lnTo>
                  <a:pt x="2312" y="10002"/>
                </a:lnTo>
                <a:lnTo>
                  <a:pt x="2264" y="9880"/>
                </a:lnTo>
                <a:lnTo>
                  <a:pt x="2191" y="9783"/>
                </a:lnTo>
                <a:lnTo>
                  <a:pt x="2069" y="9734"/>
                </a:lnTo>
                <a:lnTo>
                  <a:pt x="1947" y="9710"/>
                </a:lnTo>
                <a:close/>
                <a:moveTo>
                  <a:pt x="14065" y="10026"/>
                </a:moveTo>
                <a:lnTo>
                  <a:pt x="13895" y="10050"/>
                </a:lnTo>
                <a:lnTo>
                  <a:pt x="13846" y="10075"/>
                </a:lnTo>
                <a:lnTo>
                  <a:pt x="13797" y="10123"/>
                </a:lnTo>
                <a:lnTo>
                  <a:pt x="13773" y="10172"/>
                </a:lnTo>
                <a:lnTo>
                  <a:pt x="13749" y="10221"/>
                </a:lnTo>
                <a:lnTo>
                  <a:pt x="13773" y="10318"/>
                </a:lnTo>
                <a:lnTo>
                  <a:pt x="13797" y="10367"/>
                </a:lnTo>
                <a:lnTo>
                  <a:pt x="13846" y="10415"/>
                </a:lnTo>
                <a:lnTo>
                  <a:pt x="14138" y="10586"/>
                </a:lnTo>
                <a:lnTo>
                  <a:pt x="14454" y="10756"/>
                </a:lnTo>
                <a:lnTo>
                  <a:pt x="14624" y="10878"/>
                </a:lnTo>
                <a:lnTo>
                  <a:pt x="14819" y="10975"/>
                </a:lnTo>
                <a:lnTo>
                  <a:pt x="15014" y="11048"/>
                </a:lnTo>
                <a:lnTo>
                  <a:pt x="15208" y="11097"/>
                </a:lnTo>
                <a:lnTo>
                  <a:pt x="15379" y="11097"/>
                </a:lnTo>
                <a:lnTo>
                  <a:pt x="15427" y="11072"/>
                </a:lnTo>
                <a:lnTo>
                  <a:pt x="15500" y="11024"/>
                </a:lnTo>
                <a:lnTo>
                  <a:pt x="15573" y="10951"/>
                </a:lnTo>
                <a:lnTo>
                  <a:pt x="15598" y="10829"/>
                </a:lnTo>
                <a:lnTo>
                  <a:pt x="15598" y="10707"/>
                </a:lnTo>
                <a:lnTo>
                  <a:pt x="15549" y="10586"/>
                </a:lnTo>
                <a:lnTo>
                  <a:pt x="15500" y="10537"/>
                </a:lnTo>
                <a:lnTo>
                  <a:pt x="15452" y="10513"/>
                </a:lnTo>
                <a:lnTo>
                  <a:pt x="15379" y="10464"/>
                </a:lnTo>
                <a:lnTo>
                  <a:pt x="15306" y="10464"/>
                </a:lnTo>
                <a:lnTo>
                  <a:pt x="15135" y="10415"/>
                </a:lnTo>
                <a:lnTo>
                  <a:pt x="14965" y="10367"/>
                </a:lnTo>
                <a:lnTo>
                  <a:pt x="14600" y="10196"/>
                </a:lnTo>
                <a:lnTo>
                  <a:pt x="14430" y="10099"/>
                </a:lnTo>
                <a:lnTo>
                  <a:pt x="14260" y="10050"/>
                </a:lnTo>
                <a:lnTo>
                  <a:pt x="14065" y="10026"/>
                </a:lnTo>
                <a:close/>
                <a:moveTo>
                  <a:pt x="8468" y="2605"/>
                </a:moveTo>
                <a:lnTo>
                  <a:pt x="8760" y="2629"/>
                </a:lnTo>
                <a:lnTo>
                  <a:pt x="9052" y="2678"/>
                </a:lnTo>
                <a:lnTo>
                  <a:pt x="9344" y="2726"/>
                </a:lnTo>
                <a:lnTo>
                  <a:pt x="9125" y="2799"/>
                </a:lnTo>
                <a:lnTo>
                  <a:pt x="9101" y="2824"/>
                </a:lnTo>
                <a:lnTo>
                  <a:pt x="9101" y="2848"/>
                </a:lnTo>
                <a:lnTo>
                  <a:pt x="9101" y="2872"/>
                </a:lnTo>
                <a:lnTo>
                  <a:pt x="9125" y="2897"/>
                </a:lnTo>
                <a:lnTo>
                  <a:pt x="9223" y="2945"/>
                </a:lnTo>
                <a:lnTo>
                  <a:pt x="9320" y="2970"/>
                </a:lnTo>
                <a:lnTo>
                  <a:pt x="9442" y="2945"/>
                </a:lnTo>
                <a:lnTo>
                  <a:pt x="9563" y="2921"/>
                </a:lnTo>
                <a:lnTo>
                  <a:pt x="9855" y="2872"/>
                </a:lnTo>
                <a:lnTo>
                  <a:pt x="10269" y="3043"/>
                </a:lnTo>
                <a:lnTo>
                  <a:pt x="10074" y="3067"/>
                </a:lnTo>
                <a:lnTo>
                  <a:pt x="9855" y="3116"/>
                </a:lnTo>
                <a:lnTo>
                  <a:pt x="9685" y="3189"/>
                </a:lnTo>
                <a:lnTo>
                  <a:pt x="9515" y="3262"/>
                </a:lnTo>
                <a:lnTo>
                  <a:pt x="9515" y="3286"/>
                </a:lnTo>
                <a:lnTo>
                  <a:pt x="9490" y="3310"/>
                </a:lnTo>
                <a:lnTo>
                  <a:pt x="9515" y="3335"/>
                </a:lnTo>
                <a:lnTo>
                  <a:pt x="9539" y="3359"/>
                </a:lnTo>
                <a:lnTo>
                  <a:pt x="9953" y="3335"/>
                </a:lnTo>
                <a:lnTo>
                  <a:pt x="10342" y="3310"/>
                </a:lnTo>
                <a:lnTo>
                  <a:pt x="10780" y="3310"/>
                </a:lnTo>
                <a:lnTo>
                  <a:pt x="11048" y="3505"/>
                </a:lnTo>
                <a:lnTo>
                  <a:pt x="10756" y="3578"/>
                </a:lnTo>
                <a:lnTo>
                  <a:pt x="10464" y="3675"/>
                </a:lnTo>
                <a:lnTo>
                  <a:pt x="10245" y="3797"/>
                </a:lnTo>
                <a:lnTo>
                  <a:pt x="10099" y="3918"/>
                </a:lnTo>
                <a:lnTo>
                  <a:pt x="10074" y="3943"/>
                </a:lnTo>
                <a:lnTo>
                  <a:pt x="10099" y="3943"/>
                </a:lnTo>
                <a:lnTo>
                  <a:pt x="10391" y="3918"/>
                </a:lnTo>
                <a:lnTo>
                  <a:pt x="10683" y="3870"/>
                </a:lnTo>
                <a:lnTo>
                  <a:pt x="10975" y="3821"/>
                </a:lnTo>
                <a:lnTo>
                  <a:pt x="11291" y="3773"/>
                </a:lnTo>
                <a:lnTo>
                  <a:pt x="11364" y="3773"/>
                </a:lnTo>
                <a:lnTo>
                  <a:pt x="11583" y="3967"/>
                </a:lnTo>
                <a:lnTo>
                  <a:pt x="11778" y="4186"/>
                </a:lnTo>
                <a:lnTo>
                  <a:pt x="11388" y="4210"/>
                </a:lnTo>
                <a:lnTo>
                  <a:pt x="10829" y="4259"/>
                </a:lnTo>
                <a:lnTo>
                  <a:pt x="10561" y="4283"/>
                </a:lnTo>
                <a:lnTo>
                  <a:pt x="10318" y="4381"/>
                </a:lnTo>
                <a:lnTo>
                  <a:pt x="10293" y="4405"/>
                </a:lnTo>
                <a:lnTo>
                  <a:pt x="10293" y="4429"/>
                </a:lnTo>
                <a:lnTo>
                  <a:pt x="10318" y="4454"/>
                </a:lnTo>
                <a:lnTo>
                  <a:pt x="10585" y="4527"/>
                </a:lnTo>
                <a:lnTo>
                  <a:pt x="11705" y="4527"/>
                </a:lnTo>
                <a:lnTo>
                  <a:pt x="11997" y="4502"/>
                </a:lnTo>
                <a:lnTo>
                  <a:pt x="12216" y="4867"/>
                </a:lnTo>
                <a:lnTo>
                  <a:pt x="11851" y="4867"/>
                </a:lnTo>
                <a:lnTo>
                  <a:pt x="11267" y="4892"/>
                </a:lnTo>
                <a:lnTo>
                  <a:pt x="10658" y="4940"/>
                </a:lnTo>
                <a:lnTo>
                  <a:pt x="10634" y="4940"/>
                </a:lnTo>
                <a:lnTo>
                  <a:pt x="10634" y="4965"/>
                </a:lnTo>
                <a:lnTo>
                  <a:pt x="10634" y="4989"/>
                </a:lnTo>
                <a:lnTo>
                  <a:pt x="10658" y="5013"/>
                </a:lnTo>
                <a:lnTo>
                  <a:pt x="10902" y="5086"/>
                </a:lnTo>
                <a:lnTo>
                  <a:pt x="11169" y="5111"/>
                </a:lnTo>
                <a:lnTo>
                  <a:pt x="12021" y="5111"/>
                </a:lnTo>
                <a:lnTo>
                  <a:pt x="12362" y="5135"/>
                </a:lnTo>
                <a:lnTo>
                  <a:pt x="12556" y="5622"/>
                </a:lnTo>
                <a:lnTo>
                  <a:pt x="11461" y="5622"/>
                </a:lnTo>
                <a:lnTo>
                  <a:pt x="11291" y="5646"/>
                </a:lnTo>
                <a:lnTo>
                  <a:pt x="11145" y="5695"/>
                </a:lnTo>
                <a:lnTo>
                  <a:pt x="10999" y="5768"/>
                </a:lnTo>
                <a:lnTo>
                  <a:pt x="10975" y="5792"/>
                </a:lnTo>
                <a:lnTo>
                  <a:pt x="10999" y="5841"/>
                </a:lnTo>
                <a:lnTo>
                  <a:pt x="11267" y="5889"/>
                </a:lnTo>
                <a:lnTo>
                  <a:pt x="11534" y="5889"/>
                </a:lnTo>
                <a:lnTo>
                  <a:pt x="12070" y="5914"/>
                </a:lnTo>
                <a:lnTo>
                  <a:pt x="12654" y="5938"/>
                </a:lnTo>
                <a:lnTo>
                  <a:pt x="12702" y="6060"/>
                </a:lnTo>
                <a:lnTo>
                  <a:pt x="12727" y="6181"/>
                </a:lnTo>
                <a:lnTo>
                  <a:pt x="12386" y="6181"/>
                </a:lnTo>
                <a:lnTo>
                  <a:pt x="11729" y="6254"/>
                </a:lnTo>
                <a:lnTo>
                  <a:pt x="11413" y="6279"/>
                </a:lnTo>
                <a:lnTo>
                  <a:pt x="11121" y="6352"/>
                </a:lnTo>
                <a:lnTo>
                  <a:pt x="11096" y="6352"/>
                </a:lnTo>
                <a:lnTo>
                  <a:pt x="11096" y="6376"/>
                </a:lnTo>
                <a:lnTo>
                  <a:pt x="11096" y="6400"/>
                </a:lnTo>
                <a:lnTo>
                  <a:pt x="11121" y="6425"/>
                </a:lnTo>
                <a:lnTo>
                  <a:pt x="11388" y="6473"/>
                </a:lnTo>
                <a:lnTo>
                  <a:pt x="11656" y="6498"/>
                </a:lnTo>
                <a:lnTo>
                  <a:pt x="12508" y="6498"/>
                </a:lnTo>
                <a:lnTo>
                  <a:pt x="12824" y="6522"/>
                </a:lnTo>
                <a:lnTo>
                  <a:pt x="12873" y="6838"/>
                </a:lnTo>
                <a:lnTo>
                  <a:pt x="12556" y="6838"/>
                </a:lnTo>
                <a:lnTo>
                  <a:pt x="12240" y="6863"/>
                </a:lnTo>
                <a:lnTo>
                  <a:pt x="11753" y="6887"/>
                </a:lnTo>
                <a:lnTo>
                  <a:pt x="11510" y="6911"/>
                </a:lnTo>
                <a:lnTo>
                  <a:pt x="11267" y="6936"/>
                </a:lnTo>
                <a:lnTo>
                  <a:pt x="11242" y="6936"/>
                </a:lnTo>
                <a:lnTo>
                  <a:pt x="11242" y="6960"/>
                </a:lnTo>
                <a:lnTo>
                  <a:pt x="11242" y="7009"/>
                </a:lnTo>
                <a:lnTo>
                  <a:pt x="11267" y="7009"/>
                </a:lnTo>
                <a:lnTo>
                  <a:pt x="11461" y="7082"/>
                </a:lnTo>
                <a:lnTo>
                  <a:pt x="11680" y="7130"/>
                </a:lnTo>
                <a:lnTo>
                  <a:pt x="12727" y="7130"/>
                </a:lnTo>
                <a:lnTo>
                  <a:pt x="12921" y="7106"/>
                </a:lnTo>
                <a:lnTo>
                  <a:pt x="12994" y="7593"/>
                </a:lnTo>
                <a:lnTo>
                  <a:pt x="12994" y="7593"/>
                </a:lnTo>
                <a:lnTo>
                  <a:pt x="12848" y="7568"/>
                </a:lnTo>
                <a:lnTo>
                  <a:pt x="12702" y="7568"/>
                </a:lnTo>
                <a:lnTo>
                  <a:pt x="12435" y="7593"/>
                </a:lnTo>
                <a:lnTo>
                  <a:pt x="11997" y="7593"/>
                </a:lnTo>
                <a:lnTo>
                  <a:pt x="11778" y="7617"/>
                </a:lnTo>
                <a:lnTo>
                  <a:pt x="11559" y="7690"/>
                </a:lnTo>
                <a:lnTo>
                  <a:pt x="11534" y="7690"/>
                </a:lnTo>
                <a:lnTo>
                  <a:pt x="11534" y="7739"/>
                </a:lnTo>
                <a:lnTo>
                  <a:pt x="11534" y="7763"/>
                </a:lnTo>
                <a:lnTo>
                  <a:pt x="11559" y="7787"/>
                </a:lnTo>
                <a:lnTo>
                  <a:pt x="11778" y="7836"/>
                </a:lnTo>
                <a:lnTo>
                  <a:pt x="11997" y="7860"/>
                </a:lnTo>
                <a:lnTo>
                  <a:pt x="12435" y="7860"/>
                </a:lnTo>
                <a:lnTo>
                  <a:pt x="12702" y="7885"/>
                </a:lnTo>
                <a:lnTo>
                  <a:pt x="12848" y="7885"/>
                </a:lnTo>
                <a:lnTo>
                  <a:pt x="12994" y="7860"/>
                </a:lnTo>
                <a:lnTo>
                  <a:pt x="12994" y="7909"/>
                </a:lnTo>
                <a:lnTo>
                  <a:pt x="12994" y="8250"/>
                </a:lnTo>
                <a:lnTo>
                  <a:pt x="12873" y="8201"/>
                </a:lnTo>
                <a:lnTo>
                  <a:pt x="12775" y="8201"/>
                </a:lnTo>
                <a:lnTo>
                  <a:pt x="12532" y="8177"/>
                </a:lnTo>
                <a:lnTo>
                  <a:pt x="12094" y="8177"/>
                </a:lnTo>
                <a:lnTo>
                  <a:pt x="11875" y="8201"/>
                </a:lnTo>
                <a:lnTo>
                  <a:pt x="11656" y="8250"/>
                </a:lnTo>
                <a:lnTo>
                  <a:pt x="11656" y="8274"/>
                </a:lnTo>
                <a:lnTo>
                  <a:pt x="11632" y="8298"/>
                </a:lnTo>
                <a:lnTo>
                  <a:pt x="11656" y="8298"/>
                </a:lnTo>
                <a:lnTo>
                  <a:pt x="11656" y="8323"/>
                </a:lnTo>
                <a:lnTo>
                  <a:pt x="12045" y="8396"/>
                </a:lnTo>
                <a:lnTo>
                  <a:pt x="12410" y="8444"/>
                </a:lnTo>
                <a:lnTo>
                  <a:pt x="12702" y="8469"/>
                </a:lnTo>
                <a:lnTo>
                  <a:pt x="12824" y="8493"/>
                </a:lnTo>
                <a:lnTo>
                  <a:pt x="12970" y="8469"/>
                </a:lnTo>
                <a:lnTo>
                  <a:pt x="12873" y="8858"/>
                </a:lnTo>
                <a:lnTo>
                  <a:pt x="12654" y="8809"/>
                </a:lnTo>
                <a:lnTo>
                  <a:pt x="12483" y="8785"/>
                </a:lnTo>
                <a:lnTo>
                  <a:pt x="12264" y="8736"/>
                </a:lnTo>
                <a:lnTo>
                  <a:pt x="11826" y="8736"/>
                </a:lnTo>
                <a:lnTo>
                  <a:pt x="11607" y="8809"/>
                </a:lnTo>
                <a:lnTo>
                  <a:pt x="11583" y="8834"/>
                </a:lnTo>
                <a:lnTo>
                  <a:pt x="11583" y="8858"/>
                </a:lnTo>
                <a:lnTo>
                  <a:pt x="11583" y="8882"/>
                </a:lnTo>
                <a:lnTo>
                  <a:pt x="11851" y="8882"/>
                </a:lnTo>
                <a:lnTo>
                  <a:pt x="12094" y="8931"/>
                </a:lnTo>
                <a:lnTo>
                  <a:pt x="12556" y="9053"/>
                </a:lnTo>
                <a:lnTo>
                  <a:pt x="12775" y="9126"/>
                </a:lnTo>
                <a:lnTo>
                  <a:pt x="12654" y="9345"/>
                </a:lnTo>
                <a:lnTo>
                  <a:pt x="12508" y="9296"/>
                </a:lnTo>
                <a:lnTo>
                  <a:pt x="12313" y="9272"/>
                </a:lnTo>
                <a:lnTo>
                  <a:pt x="12143" y="9223"/>
                </a:lnTo>
                <a:lnTo>
                  <a:pt x="11972" y="9199"/>
                </a:lnTo>
                <a:lnTo>
                  <a:pt x="11607" y="9199"/>
                </a:lnTo>
                <a:lnTo>
                  <a:pt x="11583" y="9223"/>
                </a:lnTo>
                <a:lnTo>
                  <a:pt x="11583" y="9247"/>
                </a:lnTo>
                <a:lnTo>
                  <a:pt x="11583" y="9272"/>
                </a:lnTo>
                <a:lnTo>
                  <a:pt x="11924" y="9418"/>
                </a:lnTo>
                <a:lnTo>
                  <a:pt x="12240" y="9564"/>
                </a:lnTo>
                <a:lnTo>
                  <a:pt x="12532" y="9637"/>
                </a:lnTo>
                <a:lnTo>
                  <a:pt x="12337" y="9929"/>
                </a:lnTo>
                <a:lnTo>
                  <a:pt x="12337" y="9977"/>
                </a:lnTo>
                <a:lnTo>
                  <a:pt x="12167" y="9904"/>
                </a:lnTo>
                <a:lnTo>
                  <a:pt x="11997" y="9880"/>
                </a:lnTo>
                <a:lnTo>
                  <a:pt x="11802" y="9831"/>
                </a:lnTo>
                <a:lnTo>
                  <a:pt x="11242" y="9831"/>
                </a:lnTo>
                <a:lnTo>
                  <a:pt x="11218" y="9856"/>
                </a:lnTo>
                <a:lnTo>
                  <a:pt x="11218" y="9880"/>
                </a:lnTo>
                <a:lnTo>
                  <a:pt x="11242" y="9880"/>
                </a:lnTo>
                <a:lnTo>
                  <a:pt x="11534" y="10002"/>
                </a:lnTo>
                <a:lnTo>
                  <a:pt x="11851" y="10123"/>
                </a:lnTo>
                <a:lnTo>
                  <a:pt x="12167" y="10245"/>
                </a:lnTo>
                <a:lnTo>
                  <a:pt x="11972" y="10513"/>
                </a:lnTo>
                <a:lnTo>
                  <a:pt x="11826" y="10488"/>
                </a:lnTo>
                <a:lnTo>
                  <a:pt x="11413" y="10391"/>
                </a:lnTo>
                <a:lnTo>
                  <a:pt x="11023" y="10342"/>
                </a:lnTo>
                <a:lnTo>
                  <a:pt x="10975" y="10342"/>
                </a:lnTo>
                <a:lnTo>
                  <a:pt x="10975" y="10367"/>
                </a:lnTo>
                <a:lnTo>
                  <a:pt x="10975" y="10391"/>
                </a:lnTo>
                <a:lnTo>
                  <a:pt x="10999" y="10440"/>
                </a:lnTo>
                <a:lnTo>
                  <a:pt x="11145" y="10537"/>
                </a:lnTo>
                <a:lnTo>
                  <a:pt x="11315" y="10610"/>
                </a:lnTo>
                <a:lnTo>
                  <a:pt x="11632" y="10732"/>
                </a:lnTo>
                <a:lnTo>
                  <a:pt x="11802" y="10780"/>
                </a:lnTo>
                <a:lnTo>
                  <a:pt x="11656" y="10999"/>
                </a:lnTo>
                <a:lnTo>
                  <a:pt x="11510" y="10951"/>
                </a:lnTo>
                <a:lnTo>
                  <a:pt x="11364" y="10926"/>
                </a:lnTo>
                <a:lnTo>
                  <a:pt x="11072" y="10853"/>
                </a:lnTo>
                <a:lnTo>
                  <a:pt x="10950" y="10853"/>
                </a:lnTo>
                <a:lnTo>
                  <a:pt x="10804" y="10902"/>
                </a:lnTo>
                <a:lnTo>
                  <a:pt x="10780" y="10926"/>
                </a:lnTo>
                <a:lnTo>
                  <a:pt x="10756" y="10951"/>
                </a:lnTo>
                <a:lnTo>
                  <a:pt x="10756" y="10999"/>
                </a:lnTo>
                <a:lnTo>
                  <a:pt x="10780" y="11048"/>
                </a:lnTo>
                <a:lnTo>
                  <a:pt x="10902" y="11121"/>
                </a:lnTo>
                <a:lnTo>
                  <a:pt x="11023" y="11170"/>
                </a:lnTo>
                <a:lnTo>
                  <a:pt x="11267" y="11243"/>
                </a:lnTo>
                <a:lnTo>
                  <a:pt x="11461" y="11291"/>
                </a:lnTo>
                <a:lnTo>
                  <a:pt x="11242" y="11583"/>
                </a:lnTo>
                <a:lnTo>
                  <a:pt x="11072" y="11535"/>
                </a:lnTo>
                <a:lnTo>
                  <a:pt x="10877" y="11535"/>
                </a:lnTo>
                <a:lnTo>
                  <a:pt x="10683" y="11583"/>
                </a:lnTo>
                <a:lnTo>
                  <a:pt x="10658" y="11608"/>
                </a:lnTo>
                <a:lnTo>
                  <a:pt x="10683" y="11632"/>
                </a:lnTo>
                <a:lnTo>
                  <a:pt x="10829" y="11681"/>
                </a:lnTo>
                <a:lnTo>
                  <a:pt x="10975" y="11729"/>
                </a:lnTo>
                <a:lnTo>
                  <a:pt x="11096" y="11778"/>
                </a:lnTo>
                <a:lnTo>
                  <a:pt x="10877" y="12143"/>
                </a:lnTo>
                <a:lnTo>
                  <a:pt x="10829" y="12118"/>
                </a:lnTo>
                <a:lnTo>
                  <a:pt x="10658" y="12045"/>
                </a:lnTo>
                <a:lnTo>
                  <a:pt x="10561" y="11997"/>
                </a:lnTo>
                <a:lnTo>
                  <a:pt x="10464" y="11972"/>
                </a:lnTo>
                <a:lnTo>
                  <a:pt x="10439" y="11997"/>
                </a:lnTo>
                <a:lnTo>
                  <a:pt x="10439" y="12045"/>
                </a:lnTo>
                <a:lnTo>
                  <a:pt x="10488" y="12118"/>
                </a:lnTo>
                <a:lnTo>
                  <a:pt x="10585" y="12191"/>
                </a:lnTo>
                <a:lnTo>
                  <a:pt x="10756" y="12313"/>
                </a:lnTo>
                <a:lnTo>
                  <a:pt x="10561" y="12654"/>
                </a:lnTo>
                <a:lnTo>
                  <a:pt x="10415" y="12629"/>
                </a:lnTo>
                <a:lnTo>
                  <a:pt x="10172" y="12629"/>
                </a:lnTo>
                <a:lnTo>
                  <a:pt x="10026" y="12654"/>
                </a:lnTo>
                <a:lnTo>
                  <a:pt x="10026" y="12678"/>
                </a:lnTo>
                <a:lnTo>
                  <a:pt x="10026" y="12702"/>
                </a:lnTo>
                <a:lnTo>
                  <a:pt x="10245" y="12800"/>
                </a:lnTo>
                <a:lnTo>
                  <a:pt x="10439" y="12897"/>
                </a:lnTo>
                <a:lnTo>
                  <a:pt x="10196" y="13384"/>
                </a:lnTo>
                <a:lnTo>
                  <a:pt x="9880" y="13384"/>
                </a:lnTo>
                <a:lnTo>
                  <a:pt x="9904" y="13432"/>
                </a:lnTo>
                <a:lnTo>
                  <a:pt x="10147" y="13505"/>
                </a:lnTo>
                <a:lnTo>
                  <a:pt x="10074" y="13700"/>
                </a:lnTo>
                <a:lnTo>
                  <a:pt x="10026" y="13895"/>
                </a:lnTo>
                <a:lnTo>
                  <a:pt x="9953" y="14284"/>
                </a:lnTo>
                <a:lnTo>
                  <a:pt x="9880" y="14673"/>
                </a:lnTo>
                <a:lnTo>
                  <a:pt x="9807" y="15087"/>
                </a:lnTo>
                <a:lnTo>
                  <a:pt x="9101" y="15111"/>
                </a:lnTo>
                <a:lnTo>
                  <a:pt x="9247" y="14673"/>
                </a:lnTo>
                <a:lnTo>
                  <a:pt x="9344" y="14235"/>
                </a:lnTo>
                <a:lnTo>
                  <a:pt x="9539" y="13359"/>
                </a:lnTo>
                <a:lnTo>
                  <a:pt x="9734" y="12459"/>
                </a:lnTo>
                <a:lnTo>
                  <a:pt x="9855" y="12021"/>
                </a:lnTo>
                <a:lnTo>
                  <a:pt x="9977" y="11583"/>
                </a:lnTo>
                <a:lnTo>
                  <a:pt x="10269" y="10659"/>
                </a:lnTo>
                <a:lnTo>
                  <a:pt x="10537" y="9734"/>
                </a:lnTo>
                <a:lnTo>
                  <a:pt x="10658" y="9320"/>
                </a:lnTo>
                <a:lnTo>
                  <a:pt x="10756" y="8858"/>
                </a:lnTo>
                <a:lnTo>
                  <a:pt x="10780" y="8639"/>
                </a:lnTo>
                <a:lnTo>
                  <a:pt x="10780" y="8396"/>
                </a:lnTo>
                <a:lnTo>
                  <a:pt x="10756" y="8177"/>
                </a:lnTo>
                <a:lnTo>
                  <a:pt x="10707" y="7958"/>
                </a:lnTo>
                <a:lnTo>
                  <a:pt x="10683" y="7933"/>
                </a:lnTo>
                <a:lnTo>
                  <a:pt x="10634" y="7933"/>
                </a:lnTo>
                <a:lnTo>
                  <a:pt x="10610" y="7958"/>
                </a:lnTo>
                <a:lnTo>
                  <a:pt x="10537" y="8177"/>
                </a:lnTo>
                <a:lnTo>
                  <a:pt x="10464" y="8420"/>
                </a:lnTo>
                <a:lnTo>
                  <a:pt x="10366" y="8882"/>
                </a:lnTo>
                <a:lnTo>
                  <a:pt x="10293" y="9369"/>
                </a:lnTo>
                <a:lnTo>
                  <a:pt x="10172" y="9831"/>
                </a:lnTo>
                <a:lnTo>
                  <a:pt x="9904" y="10756"/>
                </a:lnTo>
                <a:lnTo>
                  <a:pt x="9588" y="11656"/>
                </a:lnTo>
                <a:lnTo>
                  <a:pt x="9466" y="12094"/>
                </a:lnTo>
                <a:lnTo>
                  <a:pt x="9369" y="12532"/>
                </a:lnTo>
                <a:lnTo>
                  <a:pt x="9174" y="13384"/>
                </a:lnTo>
                <a:lnTo>
                  <a:pt x="8979" y="14260"/>
                </a:lnTo>
                <a:lnTo>
                  <a:pt x="8858" y="14698"/>
                </a:lnTo>
                <a:lnTo>
                  <a:pt x="8736" y="15111"/>
                </a:lnTo>
                <a:lnTo>
                  <a:pt x="8128" y="15136"/>
                </a:lnTo>
                <a:lnTo>
                  <a:pt x="7519" y="15087"/>
                </a:lnTo>
                <a:lnTo>
                  <a:pt x="7179" y="15063"/>
                </a:lnTo>
                <a:lnTo>
                  <a:pt x="7154" y="15038"/>
                </a:lnTo>
                <a:lnTo>
                  <a:pt x="7081" y="14698"/>
                </a:lnTo>
                <a:lnTo>
                  <a:pt x="7033" y="14357"/>
                </a:lnTo>
                <a:lnTo>
                  <a:pt x="6935" y="13651"/>
                </a:lnTo>
                <a:lnTo>
                  <a:pt x="6765" y="12605"/>
                </a:lnTo>
                <a:lnTo>
                  <a:pt x="6570" y="11583"/>
                </a:lnTo>
                <a:lnTo>
                  <a:pt x="6230" y="9880"/>
                </a:lnTo>
                <a:lnTo>
                  <a:pt x="6060" y="9028"/>
                </a:lnTo>
                <a:lnTo>
                  <a:pt x="5841" y="8177"/>
                </a:lnTo>
                <a:lnTo>
                  <a:pt x="5816" y="8152"/>
                </a:lnTo>
                <a:lnTo>
                  <a:pt x="5768" y="8128"/>
                </a:lnTo>
                <a:lnTo>
                  <a:pt x="5743" y="8128"/>
                </a:lnTo>
                <a:lnTo>
                  <a:pt x="5695" y="8152"/>
                </a:lnTo>
                <a:lnTo>
                  <a:pt x="5646" y="8298"/>
                </a:lnTo>
                <a:lnTo>
                  <a:pt x="5646" y="8420"/>
                </a:lnTo>
                <a:lnTo>
                  <a:pt x="5646" y="8542"/>
                </a:lnTo>
                <a:lnTo>
                  <a:pt x="5646" y="8663"/>
                </a:lnTo>
                <a:lnTo>
                  <a:pt x="5719" y="8931"/>
                </a:lnTo>
                <a:lnTo>
                  <a:pt x="5768" y="9199"/>
                </a:lnTo>
                <a:lnTo>
                  <a:pt x="5865" y="9734"/>
                </a:lnTo>
                <a:lnTo>
                  <a:pt x="5962" y="10245"/>
                </a:lnTo>
                <a:lnTo>
                  <a:pt x="6035" y="10780"/>
                </a:lnTo>
                <a:lnTo>
                  <a:pt x="6133" y="11316"/>
                </a:lnTo>
                <a:lnTo>
                  <a:pt x="6327" y="12337"/>
                </a:lnTo>
                <a:lnTo>
                  <a:pt x="6522" y="13384"/>
                </a:lnTo>
                <a:lnTo>
                  <a:pt x="6570" y="13773"/>
                </a:lnTo>
                <a:lnTo>
                  <a:pt x="6619" y="14211"/>
                </a:lnTo>
                <a:lnTo>
                  <a:pt x="6668" y="14625"/>
                </a:lnTo>
                <a:lnTo>
                  <a:pt x="6716" y="14819"/>
                </a:lnTo>
                <a:lnTo>
                  <a:pt x="6765" y="15014"/>
                </a:lnTo>
                <a:lnTo>
                  <a:pt x="6497" y="15038"/>
                </a:lnTo>
                <a:lnTo>
                  <a:pt x="6473" y="14625"/>
                </a:lnTo>
                <a:lnTo>
                  <a:pt x="6400" y="14235"/>
                </a:lnTo>
                <a:lnTo>
                  <a:pt x="6279" y="13846"/>
                </a:lnTo>
                <a:lnTo>
                  <a:pt x="6133" y="13481"/>
                </a:lnTo>
                <a:lnTo>
                  <a:pt x="5938" y="13116"/>
                </a:lnTo>
                <a:lnTo>
                  <a:pt x="5743" y="12775"/>
                </a:lnTo>
                <a:lnTo>
                  <a:pt x="5281" y="12070"/>
                </a:lnTo>
                <a:lnTo>
                  <a:pt x="4746" y="11267"/>
                </a:lnTo>
                <a:lnTo>
                  <a:pt x="4210" y="10415"/>
                </a:lnTo>
                <a:lnTo>
                  <a:pt x="3967" y="9977"/>
                </a:lnTo>
                <a:lnTo>
                  <a:pt x="3724" y="9539"/>
                </a:lnTo>
                <a:lnTo>
                  <a:pt x="3529" y="9077"/>
                </a:lnTo>
                <a:lnTo>
                  <a:pt x="3359" y="8615"/>
                </a:lnTo>
                <a:lnTo>
                  <a:pt x="3286" y="8396"/>
                </a:lnTo>
                <a:lnTo>
                  <a:pt x="3261" y="8152"/>
                </a:lnTo>
                <a:lnTo>
                  <a:pt x="3237" y="7909"/>
                </a:lnTo>
                <a:lnTo>
                  <a:pt x="3237" y="7666"/>
                </a:lnTo>
                <a:lnTo>
                  <a:pt x="3261" y="7155"/>
                </a:lnTo>
                <a:lnTo>
                  <a:pt x="3310" y="6668"/>
                </a:lnTo>
                <a:lnTo>
                  <a:pt x="3334" y="6376"/>
                </a:lnTo>
                <a:lnTo>
                  <a:pt x="3407" y="6108"/>
                </a:lnTo>
                <a:lnTo>
                  <a:pt x="3480" y="5841"/>
                </a:lnTo>
                <a:lnTo>
                  <a:pt x="3578" y="5597"/>
                </a:lnTo>
                <a:lnTo>
                  <a:pt x="3699" y="5354"/>
                </a:lnTo>
                <a:lnTo>
                  <a:pt x="3845" y="5111"/>
                </a:lnTo>
                <a:lnTo>
                  <a:pt x="4016" y="4892"/>
                </a:lnTo>
                <a:lnTo>
                  <a:pt x="4186" y="4673"/>
                </a:lnTo>
                <a:lnTo>
                  <a:pt x="4648" y="4162"/>
                </a:lnTo>
                <a:lnTo>
                  <a:pt x="5062" y="3748"/>
                </a:lnTo>
                <a:lnTo>
                  <a:pt x="5403" y="3432"/>
                </a:lnTo>
                <a:lnTo>
                  <a:pt x="5743" y="3189"/>
                </a:lnTo>
                <a:lnTo>
                  <a:pt x="6060" y="3018"/>
                </a:lnTo>
                <a:lnTo>
                  <a:pt x="6352" y="2872"/>
                </a:lnTo>
                <a:lnTo>
                  <a:pt x="6668" y="2775"/>
                </a:lnTo>
                <a:lnTo>
                  <a:pt x="6984" y="2702"/>
                </a:lnTo>
                <a:lnTo>
                  <a:pt x="7276" y="2653"/>
                </a:lnTo>
                <a:lnTo>
                  <a:pt x="7568" y="2629"/>
                </a:lnTo>
                <a:lnTo>
                  <a:pt x="7860" y="2605"/>
                </a:lnTo>
                <a:close/>
                <a:moveTo>
                  <a:pt x="6716" y="15525"/>
                </a:moveTo>
                <a:lnTo>
                  <a:pt x="6619" y="15720"/>
                </a:lnTo>
                <a:lnTo>
                  <a:pt x="6352" y="16158"/>
                </a:lnTo>
                <a:lnTo>
                  <a:pt x="6279" y="16109"/>
                </a:lnTo>
                <a:lnTo>
                  <a:pt x="6230" y="16060"/>
                </a:lnTo>
                <a:lnTo>
                  <a:pt x="6206" y="15963"/>
                </a:lnTo>
                <a:lnTo>
                  <a:pt x="6206" y="15866"/>
                </a:lnTo>
                <a:lnTo>
                  <a:pt x="6206" y="15768"/>
                </a:lnTo>
                <a:lnTo>
                  <a:pt x="6230" y="15695"/>
                </a:lnTo>
                <a:lnTo>
                  <a:pt x="6279" y="15598"/>
                </a:lnTo>
                <a:lnTo>
                  <a:pt x="6327" y="15549"/>
                </a:lnTo>
                <a:lnTo>
                  <a:pt x="6595" y="15525"/>
                </a:lnTo>
                <a:close/>
                <a:moveTo>
                  <a:pt x="6887" y="15525"/>
                </a:moveTo>
                <a:lnTo>
                  <a:pt x="7276" y="15549"/>
                </a:lnTo>
                <a:lnTo>
                  <a:pt x="7641" y="15598"/>
                </a:lnTo>
                <a:lnTo>
                  <a:pt x="8225" y="15647"/>
                </a:lnTo>
                <a:lnTo>
                  <a:pt x="8809" y="15671"/>
                </a:lnTo>
                <a:lnTo>
                  <a:pt x="8541" y="15963"/>
                </a:lnTo>
                <a:lnTo>
                  <a:pt x="8298" y="16255"/>
                </a:lnTo>
                <a:lnTo>
                  <a:pt x="7909" y="16231"/>
                </a:lnTo>
                <a:lnTo>
                  <a:pt x="8249" y="15744"/>
                </a:lnTo>
                <a:lnTo>
                  <a:pt x="8249" y="15720"/>
                </a:lnTo>
                <a:lnTo>
                  <a:pt x="8225" y="15695"/>
                </a:lnTo>
                <a:lnTo>
                  <a:pt x="8201" y="15671"/>
                </a:lnTo>
                <a:lnTo>
                  <a:pt x="8176" y="15695"/>
                </a:lnTo>
                <a:lnTo>
                  <a:pt x="7690" y="16231"/>
                </a:lnTo>
                <a:lnTo>
                  <a:pt x="7179" y="16182"/>
                </a:lnTo>
                <a:lnTo>
                  <a:pt x="7325" y="15939"/>
                </a:lnTo>
                <a:lnTo>
                  <a:pt x="7471" y="15671"/>
                </a:lnTo>
                <a:lnTo>
                  <a:pt x="7471" y="15647"/>
                </a:lnTo>
                <a:lnTo>
                  <a:pt x="7446" y="15622"/>
                </a:lnTo>
                <a:lnTo>
                  <a:pt x="7422" y="15647"/>
                </a:lnTo>
                <a:lnTo>
                  <a:pt x="7203" y="15890"/>
                </a:lnTo>
                <a:lnTo>
                  <a:pt x="6935" y="16182"/>
                </a:lnTo>
                <a:lnTo>
                  <a:pt x="6741" y="16206"/>
                </a:lnTo>
                <a:lnTo>
                  <a:pt x="6570" y="16255"/>
                </a:lnTo>
                <a:lnTo>
                  <a:pt x="6668" y="16060"/>
                </a:lnTo>
                <a:lnTo>
                  <a:pt x="6814" y="15817"/>
                </a:lnTo>
                <a:lnTo>
                  <a:pt x="6862" y="15671"/>
                </a:lnTo>
                <a:lnTo>
                  <a:pt x="6887" y="15525"/>
                </a:lnTo>
                <a:close/>
                <a:moveTo>
                  <a:pt x="9661" y="15622"/>
                </a:moveTo>
                <a:lnTo>
                  <a:pt x="9734" y="15671"/>
                </a:lnTo>
                <a:lnTo>
                  <a:pt x="9807" y="15695"/>
                </a:lnTo>
                <a:lnTo>
                  <a:pt x="9953" y="15695"/>
                </a:lnTo>
                <a:lnTo>
                  <a:pt x="9782" y="15793"/>
                </a:lnTo>
                <a:lnTo>
                  <a:pt x="9661" y="15939"/>
                </a:lnTo>
                <a:lnTo>
                  <a:pt x="9539" y="16085"/>
                </a:lnTo>
                <a:lnTo>
                  <a:pt x="9417" y="16279"/>
                </a:lnTo>
                <a:lnTo>
                  <a:pt x="9271" y="16279"/>
                </a:lnTo>
                <a:lnTo>
                  <a:pt x="9612" y="15817"/>
                </a:lnTo>
                <a:lnTo>
                  <a:pt x="9612" y="15793"/>
                </a:lnTo>
                <a:lnTo>
                  <a:pt x="9612" y="15768"/>
                </a:lnTo>
                <a:lnTo>
                  <a:pt x="9563" y="15768"/>
                </a:lnTo>
                <a:lnTo>
                  <a:pt x="9320" y="16012"/>
                </a:lnTo>
                <a:lnTo>
                  <a:pt x="9077" y="16255"/>
                </a:lnTo>
                <a:lnTo>
                  <a:pt x="8517" y="16255"/>
                </a:lnTo>
                <a:lnTo>
                  <a:pt x="8882" y="15720"/>
                </a:lnTo>
                <a:lnTo>
                  <a:pt x="8906" y="15695"/>
                </a:lnTo>
                <a:lnTo>
                  <a:pt x="8882" y="15671"/>
                </a:lnTo>
                <a:lnTo>
                  <a:pt x="9271" y="15671"/>
                </a:lnTo>
                <a:lnTo>
                  <a:pt x="9661" y="15622"/>
                </a:lnTo>
                <a:close/>
                <a:moveTo>
                  <a:pt x="10074" y="15768"/>
                </a:moveTo>
                <a:lnTo>
                  <a:pt x="10074" y="15841"/>
                </a:lnTo>
                <a:lnTo>
                  <a:pt x="10099" y="15939"/>
                </a:lnTo>
                <a:lnTo>
                  <a:pt x="10074" y="16060"/>
                </a:lnTo>
                <a:lnTo>
                  <a:pt x="10050" y="16182"/>
                </a:lnTo>
                <a:lnTo>
                  <a:pt x="9977" y="16304"/>
                </a:lnTo>
                <a:lnTo>
                  <a:pt x="9758" y="16279"/>
                </a:lnTo>
                <a:lnTo>
                  <a:pt x="9880" y="16012"/>
                </a:lnTo>
                <a:lnTo>
                  <a:pt x="9977" y="15890"/>
                </a:lnTo>
                <a:lnTo>
                  <a:pt x="10074" y="15768"/>
                </a:lnTo>
                <a:close/>
                <a:moveTo>
                  <a:pt x="6522" y="16571"/>
                </a:moveTo>
                <a:lnTo>
                  <a:pt x="6595" y="16620"/>
                </a:lnTo>
                <a:lnTo>
                  <a:pt x="6424" y="16888"/>
                </a:lnTo>
                <a:lnTo>
                  <a:pt x="6376" y="17034"/>
                </a:lnTo>
                <a:lnTo>
                  <a:pt x="6327" y="17180"/>
                </a:lnTo>
                <a:lnTo>
                  <a:pt x="6254" y="17082"/>
                </a:lnTo>
                <a:lnTo>
                  <a:pt x="6230" y="16985"/>
                </a:lnTo>
                <a:lnTo>
                  <a:pt x="6206" y="16912"/>
                </a:lnTo>
                <a:lnTo>
                  <a:pt x="6230" y="16815"/>
                </a:lnTo>
                <a:lnTo>
                  <a:pt x="6254" y="16839"/>
                </a:lnTo>
                <a:lnTo>
                  <a:pt x="6303" y="16839"/>
                </a:lnTo>
                <a:lnTo>
                  <a:pt x="6352" y="16815"/>
                </a:lnTo>
                <a:lnTo>
                  <a:pt x="6376" y="16766"/>
                </a:lnTo>
                <a:lnTo>
                  <a:pt x="6424" y="16596"/>
                </a:lnTo>
                <a:lnTo>
                  <a:pt x="6449" y="16596"/>
                </a:lnTo>
                <a:lnTo>
                  <a:pt x="6522" y="16571"/>
                </a:lnTo>
                <a:close/>
                <a:moveTo>
                  <a:pt x="7884" y="16693"/>
                </a:moveTo>
                <a:lnTo>
                  <a:pt x="7957" y="16717"/>
                </a:lnTo>
                <a:lnTo>
                  <a:pt x="7787" y="16985"/>
                </a:lnTo>
                <a:lnTo>
                  <a:pt x="7617" y="17253"/>
                </a:lnTo>
                <a:lnTo>
                  <a:pt x="7592" y="17326"/>
                </a:lnTo>
                <a:lnTo>
                  <a:pt x="7300" y="17326"/>
                </a:lnTo>
                <a:lnTo>
                  <a:pt x="7398" y="17107"/>
                </a:lnTo>
                <a:lnTo>
                  <a:pt x="7519" y="16888"/>
                </a:lnTo>
                <a:lnTo>
                  <a:pt x="7617" y="16717"/>
                </a:lnTo>
                <a:lnTo>
                  <a:pt x="7884" y="16693"/>
                </a:lnTo>
                <a:close/>
                <a:moveTo>
                  <a:pt x="8225" y="16717"/>
                </a:moveTo>
                <a:lnTo>
                  <a:pt x="8736" y="16742"/>
                </a:lnTo>
                <a:lnTo>
                  <a:pt x="8541" y="17034"/>
                </a:lnTo>
                <a:lnTo>
                  <a:pt x="8371" y="17326"/>
                </a:lnTo>
                <a:lnTo>
                  <a:pt x="7909" y="17326"/>
                </a:lnTo>
                <a:lnTo>
                  <a:pt x="7933" y="17277"/>
                </a:lnTo>
                <a:lnTo>
                  <a:pt x="8225" y="16717"/>
                </a:lnTo>
                <a:close/>
                <a:moveTo>
                  <a:pt x="9223" y="16742"/>
                </a:moveTo>
                <a:lnTo>
                  <a:pt x="8979" y="17350"/>
                </a:lnTo>
                <a:lnTo>
                  <a:pt x="8663" y="17350"/>
                </a:lnTo>
                <a:lnTo>
                  <a:pt x="8979" y="16742"/>
                </a:lnTo>
                <a:close/>
                <a:moveTo>
                  <a:pt x="9928" y="16742"/>
                </a:moveTo>
                <a:lnTo>
                  <a:pt x="9661" y="17253"/>
                </a:lnTo>
                <a:lnTo>
                  <a:pt x="9612" y="17350"/>
                </a:lnTo>
                <a:lnTo>
                  <a:pt x="9320" y="17350"/>
                </a:lnTo>
                <a:lnTo>
                  <a:pt x="9563" y="16742"/>
                </a:lnTo>
                <a:close/>
                <a:moveTo>
                  <a:pt x="10147" y="16839"/>
                </a:moveTo>
                <a:lnTo>
                  <a:pt x="10220" y="16961"/>
                </a:lnTo>
                <a:lnTo>
                  <a:pt x="10245" y="17107"/>
                </a:lnTo>
                <a:lnTo>
                  <a:pt x="10220" y="17228"/>
                </a:lnTo>
                <a:lnTo>
                  <a:pt x="10147" y="17350"/>
                </a:lnTo>
                <a:lnTo>
                  <a:pt x="9928" y="17350"/>
                </a:lnTo>
                <a:lnTo>
                  <a:pt x="9953" y="17277"/>
                </a:lnTo>
                <a:lnTo>
                  <a:pt x="10050" y="17082"/>
                </a:lnTo>
                <a:lnTo>
                  <a:pt x="10147" y="16839"/>
                </a:lnTo>
                <a:close/>
                <a:moveTo>
                  <a:pt x="6862" y="16693"/>
                </a:moveTo>
                <a:lnTo>
                  <a:pt x="7081" y="16717"/>
                </a:lnTo>
                <a:lnTo>
                  <a:pt x="7300" y="16717"/>
                </a:lnTo>
                <a:lnTo>
                  <a:pt x="7106" y="17009"/>
                </a:lnTo>
                <a:lnTo>
                  <a:pt x="6935" y="17326"/>
                </a:lnTo>
                <a:lnTo>
                  <a:pt x="6741" y="17350"/>
                </a:lnTo>
                <a:lnTo>
                  <a:pt x="6570" y="17399"/>
                </a:lnTo>
                <a:lnTo>
                  <a:pt x="6619" y="17204"/>
                </a:lnTo>
                <a:lnTo>
                  <a:pt x="6692" y="17034"/>
                </a:lnTo>
                <a:lnTo>
                  <a:pt x="6862" y="16693"/>
                </a:lnTo>
                <a:close/>
                <a:moveTo>
                  <a:pt x="6473" y="17618"/>
                </a:moveTo>
                <a:lnTo>
                  <a:pt x="6643" y="17691"/>
                </a:lnTo>
                <a:lnTo>
                  <a:pt x="6814" y="17715"/>
                </a:lnTo>
                <a:lnTo>
                  <a:pt x="6789" y="17910"/>
                </a:lnTo>
                <a:lnTo>
                  <a:pt x="6765" y="18080"/>
                </a:lnTo>
                <a:lnTo>
                  <a:pt x="6643" y="17983"/>
                </a:lnTo>
                <a:lnTo>
                  <a:pt x="6546" y="17861"/>
                </a:lnTo>
                <a:lnTo>
                  <a:pt x="6352" y="17642"/>
                </a:lnTo>
                <a:lnTo>
                  <a:pt x="6376" y="17618"/>
                </a:lnTo>
                <a:lnTo>
                  <a:pt x="6424" y="17642"/>
                </a:lnTo>
                <a:lnTo>
                  <a:pt x="6473" y="17618"/>
                </a:lnTo>
                <a:close/>
                <a:moveTo>
                  <a:pt x="7398" y="17739"/>
                </a:moveTo>
                <a:lnTo>
                  <a:pt x="7300" y="18031"/>
                </a:lnTo>
                <a:lnTo>
                  <a:pt x="7252" y="18177"/>
                </a:lnTo>
                <a:lnTo>
                  <a:pt x="7252" y="18299"/>
                </a:lnTo>
                <a:lnTo>
                  <a:pt x="7008" y="18202"/>
                </a:lnTo>
                <a:lnTo>
                  <a:pt x="7154" y="17739"/>
                </a:lnTo>
                <a:close/>
                <a:moveTo>
                  <a:pt x="8833" y="17715"/>
                </a:moveTo>
                <a:lnTo>
                  <a:pt x="8785" y="17837"/>
                </a:lnTo>
                <a:lnTo>
                  <a:pt x="8736" y="17983"/>
                </a:lnTo>
                <a:lnTo>
                  <a:pt x="8712" y="18104"/>
                </a:lnTo>
                <a:lnTo>
                  <a:pt x="8736" y="18153"/>
                </a:lnTo>
                <a:lnTo>
                  <a:pt x="8736" y="18202"/>
                </a:lnTo>
                <a:lnTo>
                  <a:pt x="8809" y="18250"/>
                </a:lnTo>
                <a:lnTo>
                  <a:pt x="8882" y="18250"/>
                </a:lnTo>
                <a:lnTo>
                  <a:pt x="8931" y="18226"/>
                </a:lnTo>
                <a:lnTo>
                  <a:pt x="9004" y="18153"/>
                </a:lnTo>
                <a:lnTo>
                  <a:pt x="9125" y="17958"/>
                </a:lnTo>
                <a:lnTo>
                  <a:pt x="9198" y="17739"/>
                </a:lnTo>
                <a:lnTo>
                  <a:pt x="9393" y="17739"/>
                </a:lnTo>
                <a:lnTo>
                  <a:pt x="9369" y="17861"/>
                </a:lnTo>
                <a:lnTo>
                  <a:pt x="9369" y="18007"/>
                </a:lnTo>
                <a:lnTo>
                  <a:pt x="9125" y="18153"/>
                </a:lnTo>
                <a:lnTo>
                  <a:pt x="8833" y="18275"/>
                </a:lnTo>
                <a:lnTo>
                  <a:pt x="8566" y="18372"/>
                </a:lnTo>
                <a:lnTo>
                  <a:pt x="8249" y="18421"/>
                </a:lnTo>
                <a:lnTo>
                  <a:pt x="8274" y="18275"/>
                </a:lnTo>
                <a:lnTo>
                  <a:pt x="8371" y="17983"/>
                </a:lnTo>
                <a:lnTo>
                  <a:pt x="8468" y="17715"/>
                </a:lnTo>
                <a:close/>
                <a:moveTo>
                  <a:pt x="8176" y="17715"/>
                </a:moveTo>
                <a:lnTo>
                  <a:pt x="8030" y="18056"/>
                </a:lnTo>
                <a:lnTo>
                  <a:pt x="7957" y="18250"/>
                </a:lnTo>
                <a:lnTo>
                  <a:pt x="7933" y="18445"/>
                </a:lnTo>
                <a:lnTo>
                  <a:pt x="7738" y="18421"/>
                </a:lnTo>
                <a:lnTo>
                  <a:pt x="7568" y="18396"/>
                </a:lnTo>
                <a:lnTo>
                  <a:pt x="7568" y="18226"/>
                </a:lnTo>
                <a:lnTo>
                  <a:pt x="7641" y="17983"/>
                </a:lnTo>
                <a:lnTo>
                  <a:pt x="7738" y="17715"/>
                </a:lnTo>
                <a:close/>
                <a:moveTo>
                  <a:pt x="8128" y="2094"/>
                </a:moveTo>
                <a:lnTo>
                  <a:pt x="7714" y="2142"/>
                </a:lnTo>
                <a:lnTo>
                  <a:pt x="7325" y="2191"/>
                </a:lnTo>
                <a:lnTo>
                  <a:pt x="6935" y="2264"/>
                </a:lnTo>
                <a:lnTo>
                  <a:pt x="6546" y="2386"/>
                </a:lnTo>
                <a:lnTo>
                  <a:pt x="6181" y="2507"/>
                </a:lnTo>
                <a:lnTo>
                  <a:pt x="5841" y="2653"/>
                </a:lnTo>
                <a:lnTo>
                  <a:pt x="5500" y="2824"/>
                </a:lnTo>
                <a:lnTo>
                  <a:pt x="5184" y="3018"/>
                </a:lnTo>
                <a:lnTo>
                  <a:pt x="4892" y="3237"/>
                </a:lnTo>
                <a:lnTo>
                  <a:pt x="4551" y="3554"/>
                </a:lnTo>
                <a:lnTo>
                  <a:pt x="4210" y="3918"/>
                </a:lnTo>
                <a:lnTo>
                  <a:pt x="3918" y="4332"/>
                </a:lnTo>
                <a:lnTo>
                  <a:pt x="3626" y="4746"/>
                </a:lnTo>
                <a:lnTo>
                  <a:pt x="3383" y="5159"/>
                </a:lnTo>
                <a:lnTo>
                  <a:pt x="3164" y="5549"/>
                </a:lnTo>
                <a:lnTo>
                  <a:pt x="3018" y="5889"/>
                </a:lnTo>
                <a:lnTo>
                  <a:pt x="2921" y="6157"/>
                </a:lnTo>
                <a:lnTo>
                  <a:pt x="2823" y="6595"/>
                </a:lnTo>
                <a:lnTo>
                  <a:pt x="2775" y="7057"/>
                </a:lnTo>
                <a:lnTo>
                  <a:pt x="2750" y="7495"/>
                </a:lnTo>
                <a:lnTo>
                  <a:pt x="2775" y="7958"/>
                </a:lnTo>
                <a:lnTo>
                  <a:pt x="2823" y="8396"/>
                </a:lnTo>
                <a:lnTo>
                  <a:pt x="2921" y="8834"/>
                </a:lnTo>
                <a:lnTo>
                  <a:pt x="3067" y="9272"/>
                </a:lnTo>
                <a:lnTo>
                  <a:pt x="3237" y="9685"/>
                </a:lnTo>
                <a:lnTo>
                  <a:pt x="3602" y="10367"/>
                </a:lnTo>
                <a:lnTo>
                  <a:pt x="3991" y="11024"/>
                </a:lnTo>
                <a:lnTo>
                  <a:pt x="4843" y="12337"/>
                </a:lnTo>
                <a:lnTo>
                  <a:pt x="5281" y="13019"/>
                </a:lnTo>
                <a:lnTo>
                  <a:pt x="5476" y="13384"/>
                </a:lnTo>
                <a:lnTo>
                  <a:pt x="5646" y="13724"/>
                </a:lnTo>
                <a:lnTo>
                  <a:pt x="5792" y="14089"/>
                </a:lnTo>
                <a:lnTo>
                  <a:pt x="5914" y="14454"/>
                </a:lnTo>
                <a:lnTo>
                  <a:pt x="5987" y="14844"/>
                </a:lnTo>
                <a:lnTo>
                  <a:pt x="5987" y="15282"/>
                </a:lnTo>
                <a:lnTo>
                  <a:pt x="5962" y="15379"/>
                </a:lnTo>
                <a:lnTo>
                  <a:pt x="5962" y="15428"/>
                </a:lnTo>
                <a:lnTo>
                  <a:pt x="5889" y="15525"/>
                </a:lnTo>
                <a:lnTo>
                  <a:pt x="5841" y="15647"/>
                </a:lnTo>
                <a:lnTo>
                  <a:pt x="5816" y="15768"/>
                </a:lnTo>
                <a:lnTo>
                  <a:pt x="5792" y="15914"/>
                </a:lnTo>
                <a:lnTo>
                  <a:pt x="5816" y="16036"/>
                </a:lnTo>
                <a:lnTo>
                  <a:pt x="5841" y="16158"/>
                </a:lnTo>
                <a:lnTo>
                  <a:pt x="5889" y="16279"/>
                </a:lnTo>
                <a:lnTo>
                  <a:pt x="5962" y="16377"/>
                </a:lnTo>
                <a:lnTo>
                  <a:pt x="5865" y="16474"/>
                </a:lnTo>
                <a:lnTo>
                  <a:pt x="5792" y="16620"/>
                </a:lnTo>
                <a:lnTo>
                  <a:pt x="5768" y="16766"/>
                </a:lnTo>
                <a:lnTo>
                  <a:pt x="5768" y="16912"/>
                </a:lnTo>
                <a:lnTo>
                  <a:pt x="5768" y="17058"/>
                </a:lnTo>
                <a:lnTo>
                  <a:pt x="5816" y="17204"/>
                </a:lnTo>
                <a:lnTo>
                  <a:pt x="5889" y="17350"/>
                </a:lnTo>
                <a:lnTo>
                  <a:pt x="5987" y="17472"/>
                </a:lnTo>
                <a:lnTo>
                  <a:pt x="5962" y="17496"/>
                </a:lnTo>
                <a:lnTo>
                  <a:pt x="5914" y="17618"/>
                </a:lnTo>
                <a:lnTo>
                  <a:pt x="5914" y="17715"/>
                </a:lnTo>
                <a:lnTo>
                  <a:pt x="5938" y="17837"/>
                </a:lnTo>
                <a:lnTo>
                  <a:pt x="5987" y="17934"/>
                </a:lnTo>
                <a:lnTo>
                  <a:pt x="6133" y="18129"/>
                </a:lnTo>
                <a:lnTo>
                  <a:pt x="6303" y="18299"/>
                </a:lnTo>
                <a:lnTo>
                  <a:pt x="6424" y="18421"/>
                </a:lnTo>
                <a:lnTo>
                  <a:pt x="6570" y="18518"/>
                </a:lnTo>
                <a:lnTo>
                  <a:pt x="6862" y="18688"/>
                </a:lnTo>
                <a:lnTo>
                  <a:pt x="7179" y="18810"/>
                </a:lnTo>
                <a:lnTo>
                  <a:pt x="7495" y="18859"/>
                </a:lnTo>
                <a:lnTo>
                  <a:pt x="7738" y="18883"/>
                </a:lnTo>
                <a:lnTo>
                  <a:pt x="7982" y="18883"/>
                </a:lnTo>
                <a:lnTo>
                  <a:pt x="8030" y="18956"/>
                </a:lnTo>
                <a:lnTo>
                  <a:pt x="8079" y="18980"/>
                </a:lnTo>
                <a:lnTo>
                  <a:pt x="8128" y="18980"/>
                </a:lnTo>
                <a:lnTo>
                  <a:pt x="8176" y="18956"/>
                </a:lnTo>
                <a:lnTo>
                  <a:pt x="8201" y="18907"/>
                </a:lnTo>
                <a:lnTo>
                  <a:pt x="8201" y="18883"/>
                </a:lnTo>
                <a:lnTo>
                  <a:pt x="8493" y="18834"/>
                </a:lnTo>
                <a:lnTo>
                  <a:pt x="8785" y="18761"/>
                </a:lnTo>
                <a:lnTo>
                  <a:pt x="9052" y="18664"/>
                </a:lnTo>
                <a:lnTo>
                  <a:pt x="9320" y="18542"/>
                </a:lnTo>
                <a:lnTo>
                  <a:pt x="9563" y="18396"/>
                </a:lnTo>
                <a:lnTo>
                  <a:pt x="9807" y="18226"/>
                </a:lnTo>
                <a:lnTo>
                  <a:pt x="10050" y="18056"/>
                </a:lnTo>
                <a:lnTo>
                  <a:pt x="10269" y="17837"/>
                </a:lnTo>
                <a:lnTo>
                  <a:pt x="10318" y="17764"/>
                </a:lnTo>
                <a:lnTo>
                  <a:pt x="10342" y="17691"/>
                </a:lnTo>
                <a:lnTo>
                  <a:pt x="10464" y="17593"/>
                </a:lnTo>
                <a:lnTo>
                  <a:pt x="10537" y="17447"/>
                </a:lnTo>
                <a:lnTo>
                  <a:pt x="10585" y="17301"/>
                </a:lnTo>
                <a:lnTo>
                  <a:pt x="10634" y="17107"/>
                </a:lnTo>
                <a:lnTo>
                  <a:pt x="10634" y="16936"/>
                </a:lnTo>
                <a:lnTo>
                  <a:pt x="10585" y="16742"/>
                </a:lnTo>
                <a:lnTo>
                  <a:pt x="10512" y="16596"/>
                </a:lnTo>
                <a:lnTo>
                  <a:pt x="10391" y="16474"/>
                </a:lnTo>
                <a:lnTo>
                  <a:pt x="10488" y="16255"/>
                </a:lnTo>
                <a:lnTo>
                  <a:pt x="10537" y="16036"/>
                </a:lnTo>
                <a:lnTo>
                  <a:pt x="10537" y="15817"/>
                </a:lnTo>
                <a:lnTo>
                  <a:pt x="10488" y="15574"/>
                </a:lnTo>
                <a:lnTo>
                  <a:pt x="10415" y="15476"/>
                </a:lnTo>
                <a:lnTo>
                  <a:pt x="10342" y="15379"/>
                </a:lnTo>
                <a:lnTo>
                  <a:pt x="10342" y="15306"/>
                </a:lnTo>
                <a:lnTo>
                  <a:pt x="10415" y="14965"/>
                </a:lnTo>
                <a:lnTo>
                  <a:pt x="10464" y="14625"/>
                </a:lnTo>
                <a:lnTo>
                  <a:pt x="10512" y="14284"/>
                </a:lnTo>
                <a:lnTo>
                  <a:pt x="10585" y="13943"/>
                </a:lnTo>
                <a:lnTo>
                  <a:pt x="10658" y="13700"/>
                </a:lnTo>
                <a:lnTo>
                  <a:pt x="10756" y="13457"/>
                </a:lnTo>
                <a:lnTo>
                  <a:pt x="10999" y="12994"/>
                </a:lnTo>
                <a:lnTo>
                  <a:pt x="11023" y="12970"/>
                </a:lnTo>
                <a:lnTo>
                  <a:pt x="11023" y="12946"/>
                </a:lnTo>
                <a:lnTo>
                  <a:pt x="11340" y="12459"/>
                </a:lnTo>
                <a:lnTo>
                  <a:pt x="11632" y="11972"/>
                </a:lnTo>
                <a:lnTo>
                  <a:pt x="12191" y="11194"/>
                </a:lnTo>
                <a:lnTo>
                  <a:pt x="12483" y="10780"/>
                </a:lnTo>
                <a:lnTo>
                  <a:pt x="12751" y="10367"/>
                </a:lnTo>
                <a:lnTo>
                  <a:pt x="12994" y="9953"/>
                </a:lnTo>
                <a:lnTo>
                  <a:pt x="13213" y="9515"/>
                </a:lnTo>
                <a:lnTo>
                  <a:pt x="13384" y="9053"/>
                </a:lnTo>
                <a:lnTo>
                  <a:pt x="13457" y="8809"/>
                </a:lnTo>
                <a:lnTo>
                  <a:pt x="13505" y="8590"/>
                </a:lnTo>
                <a:lnTo>
                  <a:pt x="13554" y="8152"/>
                </a:lnTo>
                <a:lnTo>
                  <a:pt x="13554" y="7714"/>
                </a:lnTo>
                <a:lnTo>
                  <a:pt x="13505" y="7276"/>
                </a:lnTo>
                <a:lnTo>
                  <a:pt x="13432" y="6838"/>
                </a:lnTo>
                <a:lnTo>
                  <a:pt x="13335" y="6400"/>
                </a:lnTo>
                <a:lnTo>
                  <a:pt x="13213" y="5962"/>
                </a:lnTo>
                <a:lnTo>
                  <a:pt x="12946" y="5135"/>
                </a:lnTo>
                <a:lnTo>
                  <a:pt x="12800" y="4770"/>
                </a:lnTo>
                <a:lnTo>
                  <a:pt x="12605" y="4429"/>
                </a:lnTo>
                <a:lnTo>
                  <a:pt x="12386" y="4113"/>
                </a:lnTo>
                <a:lnTo>
                  <a:pt x="12143" y="3797"/>
                </a:lnTo>
                <a:lnTo>
                  <a:pt x="12143" y="3773"/>
                </a:lnTo>
                <a:lnTo>
                  <a:pt x="12094" y="3675"/>
                </a:lnTo>
                <a:lnTo>
                  <a:pt x="12021" y="3602"/>
                </a:lnTo>
                <a:lnTo>
                  <a:pt x="11948" y="3554"/>
                </a:lnTo>
                <a:lnTo>
                  <a:pt x="11851" y="3505"/>
                </a:lnTo>
                <a:lnTo>
                  <a:pt x="11607" y="3286"/>
                </a:lnTo>
                <a:lnTo>
                  <a:pt x="11340" y="3091"/>
                </a:lnTo>
                <a:lnTo>
                  <a:pt x="11072" y="2897"/>
                </a:lnTo>
                <a:lnTo>
                  <a:pt x="10804" y="2726"/>
                </a:lnTo>
                <a:lnTo>
                  <a:pt x="10464" y="2556"/>
                </a:lnTo>
                <a:lnTo>
                  <a:pt x="10099" y="2386"/>
                </a:lnTo>
                <a:lnTo>
                  <a:pt x="9709" y="2264"/>
                </a:lnTo>
                <a:lnTo>
                  <a:pt x="9320" y="2191"/>
                </a:lnTo>
                <a:lnTo>
                  <a:pt x="8931" y="2142"/>
                </a:lnTo>
                <a:lnTo>
                  <a:pt x="8517" y="2094"/>
                </a:lnTo>
                <a:close/>
              </a:path>
            </a:pathLst>
          </a:custGeom>
          <a:solidFill>
            <a:srgbClr val="6D9EE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6D9EEB"/>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pic>
        <p:nvPicPr>
          <p:cNvPr id="4"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00" name="Shape 600"/>
          <p:cNvGraphicFramePr/>
          <p:nvPr>
            <p:extLst>
              <p:ext uri="{D42A27DB-BD31-4B8C-83A1-F6EECF244321}">
                <p14:modId xmlns:p14="http://schemas.microsoft.com/office/powerpoint/2010/main" val="3182898508"/>
              </p:ext>
            </p:extLst>
          </p:nvPr>
        </p:nvGraphicFramePr>
        <p:xfrm>
          <a:off x="25896" y="2689742"/>
          <a:ext cx="8856983" cy="3691585"/>
        </p:xfrm>
        <a:graphic>
          <a:graphicData uri="http://schemas.openxmlformats.org/drawingml/2006/table">
            <a:tbl>
              <a:tblPr>
                <a:noFill/>
                <a:tableStyleId>{5B60FB8B-1F91-41A3-A708-3DEB35DC4975}</a:tableStyleId>
              </a:tblPr>
              <a:tblGrid>
                <a:gridCol w="3168352">
                  <a:extLst>
                    <a:ext uri="{9D8B030D-6E8A-4147-A177-3AD203B41FA5}">
                      <a16:colId xmlns="" xmlns:a16="http://schemas.microsoft.com/office/drawing/2014/main" val="20000"/>
                    </a:ext>
                  </a:extLst>
                </a:gridCol>
                <a:gridCol w="2808312">
                  <a:extLst>
                    <a:ext uri="{9D8B030D-6E8A-4147-A177-3AD203B41FA5}">
                      <a16:colId xmlns="" xmlns:a16="http://schemas.microsoft.com/office/drawing/2014/main" val="20001"/>
                    </a:ext>
                  </a:extLst>
                </a:gridCol>
                <a:gridCol w="2880319">
                  <a:extLst>
                    <a:ext uri="{9D8B030D-6E8A-4147-A177-3AD203B41FA5}">
                      <a16:colId xmlns="" xmlns:a16="http://schemas.microsoft.com/office/drawing/2014/main" val="20002"/>
                    </a:ext>
                  </a:extLst>
                </a:gridCol>
              </a:tblGrid>
              <a:tr h="1846206">
                <a:tc>
                  <a:txBody>
                    <a:bodyPr/>
                    <a:lstStyle/>
                    <a:p>
                      <a:pPr marL="0" lvl="0" indent="0" algn="just">
                        <a:spcBef>
                          <a:spcPts val="0"/>
                        </a:spcBef>
                        <a:spcAft>
                          <a:spcPts val="0"/>
                        </a:spcAft>
                        <a:buNone/>
                      </a:pPr>
                      <a:endParaRPr sz="3400" b="0" dirty="0">
                        <a:solidFill>
                          <a:srgbClr val="3C78D8"/>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5200" b="0" dirty="0" smtClean="0">
                          <a:solidFill>
                            <a:srgbClr val="3D4965"/>
                          </a:solidFill>
                          <a:latin typeface="Dosis"/>
                          <a:ea typeface="Dosis"/>
                          <a:cs typeface="Dosis"/>
                          <a:sym typeface="Dosis"/>
                        </a:rPr>
                        <a:t>27h</a:t>
                      </a:r>
                      <a:endParaRPr sz="52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6000" b="0" dirty="0" smtClean="0">
                          <a:solidFill>
                            <a:srgbClr val="3D4965"/>
                          </a:solidFill>
                          <a:latin typeface="Dosis"/>
                          <a:ea typeface="Dosis"/>
                          <a:cs typeface="Dosis"/>
                          <a:sym typeface="Dosis"/>
                        </a:rPr>
                        <a:t>11h</a:t>
                      </a: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 xmlns:a16="http://schemas.microsoft.com/office/drawing/2014/main" val="10001"/>
                  </a:ext>
                </a:extLst>
              </a:tr>
              <a:tr h="1845379">
                <a:tc gridSpan="3">
                  <a:txBody>
                    <a:bodyPr/>
                    <a:lstStyle/>
                    <a:p>
                      <a:pPr marL="0" lvl="0" indent="0" algn="ctr">
                        <a:spcBef>
                          <a:spcPts val="0"/>
                        </a:spcBef>
                        <a:spcAft>
                          <a:spcPts val="0"/>
                        </a:spcAft>
                        <a:buNone/>
                      </a:pPr>
                      <a:r>
                        <a:rPr lang="es-ES" sz="5000" b="0" dirty="0" smtClean="0">
                          <a:solidFill>
                            <a:srgbClr val="3D4965"/>
                          </a:solidFill>
                          <a:latin typeface="Dosis"/>
                          <a:ea typeface="Dosis"/>
                          <a:cs typeface="Dosis"/>
                          <a:sym typeface="Dosis"/>
                        </a:rPr>
                        <a:t>PROGRESS: 50%</a:t>
                      </a:r>
                    </a:p>
                    <a:p>
                      <a:pPr marL="0" lvl="0" indent="0" algn="ctr">
                        <a:spcBef>
                          <a:spcPts val="0"/>
                        </a:spcBef>
                        <a:spcAft>
                          <a:spcPts val="0"/>
                        </a:spcAft>
                        <a:buNone/>
                      </a:pPr>
                      <a:r>
                        <a:rPr lang="es-ES" sz="5000" b="0" dirty="0" smtClean="0">
                          <a:solidFill>
                            <a:srgbClr val="3D4965"/>
                          </a:solidFill>
                          <a:latin typeface="Dosis"/>
                          <a:ea typeface="Dosis"/>
                          <a:cs typeface="Dosis"/>
                          <a:sym typeface="Dosis"/>
                        </a:rPr>
                        <a:t>PERFORMANCE: 100%</a:t>
                      </a:r>
                      <a:endParaRPr sz="50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hMerge="1">
                  <a:txBody>
                    <a:bodyPr/>
                    <a:lstStyle/>
                    <a:p>
                      <a:pPr marL="0" lvl="0" indent="0" algn="ctr">
                        <a:spcBef>
                          <a:spcPts val="0"/>
                        </a:spcBef>
                        <a:spcAft>
                          <a:spcPts val="0"/>
                        </a:spcAft>
                        <a:buNone/>
                      </a:pPr>
                      <a:endParaRPr sz="52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hMerge="1">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r>
            </a:tbl>
          </a:graphicData>
        </a:graphic>
      </p:graphicFrame>
      <p:sp>
        <p:nvSpPr>
          <p:cNvPr id="5" name="Shape 547"/>
          <p:cNvSpPr txBox="1">
            <a:spLocks/>
          </p:cNvSpPr>
          <p:nvPr/>
        </p:nvSpPr>
        <p:spPr>
          <a:xfrm>
            <a:off x="333540" y="62462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29</a:t>
            </a:r>
            <a:endParaRPr lang="es-ES" sz="4000" dirty="0"/>
          </a:p>
        </p:txBody>
      </p:sp>
      <p:pic>
        <p:nvPicPr>
          <p:cNvPr id="1026" name="Picture 2" descr="C:\Users\ALVARO\Desktop\índice.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0339" y="3201857"/>
            <a:ext cx="2908392" cy="790721"/>
          </a:xfrm>
          <a:prstGeom prst="rect">
            <a:avLst/>
          </a:prstGeom>
          <a:noFill/>
          <a:extLst>
            <a:ext uri="{909E8E84-426E-40DD-AFC4-6F175D3DCCD1}">
              <a14:hiddenFill xmlns:a14="http://schemas.microsoft.com/office/drawing/2010/main">
                <a:solidFill>
                  <a:srgbClr val="FFFFFF"/>
                </a:solidFill>
              </a14:hiddenFill>
            </a:ext>
          </a:extLst>
        </p:spPr>
      </p:pic>
      <p:sp>
        <p:nvSpPr>
          <p:cNvPr id="9" name="Shape 580"/>
          <p:cNvSpPr txBox="1">
            <a:spLocks/>
          </p:cNvSpPr>
          <p:nvPr/>
        </p:nvSpPr>
        <p:spPr>
          <a:xfrm>
            <a:off x="3045128" y="0"/>
            <a:ext cx="6140400" cy="10165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buFont typeface="Dosis"/>
              <a:buNone/>
            </a:pPr>
            <a:r>
              <a:rPr lang="es-ES" sz="3600" dirty="0" smtClean="0"/>
              <a:t>Miguel Ángel Baños, Front-</a:t>
            </a:r>
            <a:r>
              <a:rPr lang="es-ES" sz="3600" dirty="0" err="1" smtClean="0"/>
              <a:t>End</a:t>
            </a:r>
            <a:r>
              <a:rPr lang="es-ES" sz="3600" dirty="0" smtClean="0"/>
              <a:t> </a:t>
            </a:r>
            <a:r>
              <a:rPr lang="es-ES" sz="3600" dirty="0" err="1" smtClean="0"/>
              <a:t>Developer</a:t>
            </a:r>
            <a:endParaRPr lang="es-ES" sz="3600" dirty="0" smtClean="0"/>
          </a:p>
        </p:txBody>
      </p:sp>
      <p:sp>
        <p:nvSpPr>
          <p:cNvPr id="10" name="Shape 580"/>
          <p:cNvSpPr txBox="1">
            <a:spLocks/>
          </p:cNvSpPr>
          <p:nvPr/>
        </p:nvSpPr>
        <p:spPr>
          <a:xfrm>
            <a:off x="3078731" y="1727578"/>
            <a:ext cx="2924301" cy="10165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lgn="ctr">
              <a:buFont typeface="Dosis"/>
              <a:buNone/>
            </a:pPr>
            <a:r>
              <a:rPr lang="es-ES" sz="3600" dirty="0" smtClean="0"/>
              <a:t>ESTIMATED</a:t>
            </a:r>
          </a:p>
        </p:txBody>
      </p:sp>
      <p:sp>
        <p:nvSpPr>
          <p:cNvPr id="11" name="Shape 580"/>
          <p:cNvSpPr txBox="1">
            <a:spLocks/>
          </p:cNvSpPr>
          <p:nvPr/>
        </p:nvSpPr>
        <p:spPr>
          <a:xfrm>
            <a:off x="6022167" y="1727578"/>
            <a:ext cx="2924301" cy="10165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lgn="ctr">
              <a:buFont typeface="Dosis"/>
              <a:buNone/>
            </a:pPr>
            <a:r>
              <a:rPr lang="es-ES" sz="3600" dirty="0" smtClean="0"/>
              <a:t>REAL</a:t>
            </a:r>
          </a:p>
        </p:txBody>
      </p:sp>
      <p:pic>
        <p:nvPicPr>
          <p:cNvPr id="15" name="Picture 2" descr="C:\Users\ALVARO\Desktop\Migue.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4075" y="255056"/>
            <a:ext cx="2553201" cy="227477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895390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pic>
        <p:nvPicPr>
          <p:cNvPr id="4"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00" name="Shape 600"/>
          <p:cNvGraphicFramePr/>
          <p:nvPr>
            <p:extLst>
              <p:ext uri="{D42A27DB-BD31-4B8C-83A1-F6EECF244321}">
                <p14:modId xmlns:p14="http://schemas.microsoft.com/office/powerpoint/2010/main" val="1897050221"/>
              </p:ext>
            </p:extLst>
          </p:nvPr>
        </p:nvGraphicFramePr>
        <p:xfrm>
          <a:off x="25896" y="2689741"/>
          <a:ext cx="8856983" cy="3691586"/>
        </p:xfrm>
        <a:graphic>
          <a:graphicData uri="http://schemas.openxmlformats.org/drawingml/2006/table">
            <a:tbl>
              <a:tblPr>
                <a:noFill/>
                <a:tableStyleId>{5B60FB8B-1F91-41A3-A708-3DEB35DC4975}</a:tableStyleId>
              </a:tblPr>
              <a:tblGrid>
                <a:gridCol w="3168352">
                  <a:extLst>
                    <a:ext uri="{9D8B030D-6E8A-4147-A177-3AD203B41FA5}">
                      <a16:colId xmlns="" xmlns:a16="http://schemas.microsoft.com/office/drawing/2014/main" val="20000"/>
                    </a:ext>
                  </a:extLst>
                </a:gridCol>
                <a:gridCol w="2808312">
                  <a:extLst>
                    <a:ext uri="{9D8B030D-6E8A-4147-A177-3AD203B41FA5}">
                      <a16:colId xmlns="" xmlns:a16="http://schemas.microsoft.com/office/drawing/2014/main" val="20001"/>
                    </a:ext>
                  </a:extLst>
                </a:gridCol>
                <a:gridCol w="2880319">
                  <a:extLst>
                    <a:ext uri="{9D8B030D-6E8A-4147-A177-3AD203B41FA5}">
                      <a16:colId xmlns="" xmlns:a16="http://schemas.microsoft.com/office/drawing/2014/main" val="20002"/>
                    </a:ext>
                  </a:extLst>
                </a:gridCol>
              </a:tblGrid>
              <a:tr h="1845793">
                <a:tc>
                  <a:txBody>
                    <a:bodyPr/>
                    <a:lstStyle/>
                    <a:p>
                      <a:pPr marL="0" lvl="0" indent="0" algn="just">
                        <a:spcBef>
                          <a:spcPts val="0"/>
                        </a:spcBef>
                        <a:spcAft>
                          <a:spcPts val="0"/>
                        </a:spcAft>
                        <a:buNone/>
                      </a:pPr>
                      <a:r>
                        <a:rPr lang="es-ES" sz="3400" b="0" dirty="0" smtClean="0">
                          <a:solidFill>
                            <a:srgbClr val="3C78D8"/>
                          </a:solidFill>
                          <a:latin typeface="Dosis"/>
                          <a:ea typeface="Dosis"/>
                          <a:cs typeface="Dosis"/>
                          <a:sym typeface="Dosis"/>
                        </a:rPr>
                        <a:t>WELCOME PAGE</a:t>
                      </a:r>
                      <a:endParaRPr sz="3400" b="0" dirty="0">
                        <a:solidFill>
                          <a:srgbClr val="3C78D8"/>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5200" b="0" dirty="0" smtClean="0">
                          <a:solidFill>
                            <a:srgbClr val="3D4965"/>
                          </a:solidFill>
                          <a:latin typeface="Dosis"/>
                          <a:ea typeface="Dosis"/>
                          <a:cs typeface="Dosis"/>
                          <a:sym typeface="Dosis"/>
                        </a:rPr>
                        <a:t>3h</a:t>
                      </a:r>
                      <a:endParaRPr sz="52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6000" b="0" dirty="0" smtClean="0">
                          <a:solidFill>
                            <a:srgbClr val="3D4965"/>
                          </a:solidFill>
                          <a:latin typeface="Dosis"/>
                          <a:ea typeface="Dosis"/>
                          <a:cs typeface="Dosis"/>
                          <a:sym typeface="Dosis"/>
                        </a:rPr>
                        <a:t>3h</a:t>
                      </a: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 xmlns:a16="http://schemas.microsoft.com/office/drawing/2014/main" val="10001"/>
                  </a:ext>
                </a:extLst>
              </a:tr>
              <a:tr h="1845793">
                <a:tc>
                  <a:txBody>
                    <a:bodyPr/>
                    <a:lstStyle/>
                    <a:p>
                      <a:pPr marL="0" lvl="0" indent="0" algn="just">
                        <a:spcBef>
                          <a:spcPts val="0"/>
                        </a:spcBef>
                        <a:spcAft>
                          <a:spcPts val="0"/>
                        </a:spcAft>
                        <a:buNone/>
                      </a:pPr>
                      <a:endParaRPr sz="3400" b="0" dirty="0">
                        <a:solidFill>
                          <a:srgbClr val="3C78D8"/>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5200" b="0" dirty="0" smtClean="0">
                          <a:solidFill>
                            <a:srgbClr val="3D4965"/>
                          </a:solidFill>
                          <a:latin typeface="Dosis"/>
                          <a:ea typeface="Dosis"/>
                          <a:cs typeface="Dosis"/>
                          <a:sym typeface="Dosis"/>
                        </a:rPr>
                        <a:t>7h</a:t>
                      </a:r>
                      <a:endParaRPr sz="52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6000" b="0" dirty="0" smtClean="0">
                          <a:solidFill>
                            <a:srgbClr val="3D4965"/>
                          </a:solidFill>
                          <a:latin typeface="Dosis"/>
                          <a:ea typeface="Dosis"/>
                          <a:cs typeface="Dosis"/>
                          <a:sym typeface="Dosis"/>
                        </a:rPr>
                        <a:t>2h</a:t>
                      </a: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 xmlns:a16="http://schemas.microsoft.com/office/drawing/2014/main" val="10002"/>
                  </a:ext>
                </a:extLst>
              </a:tr>
            </a:tbl>
          </a:graphicData>
        </a:graphic>
      </p:graphicFrame>
      <p:sp>
        <p:nvSpPr>
          <p:cNvPr id="5" name="Shape 547"/>
          <p:cNvSpPr txBox="1">
            <a:spLocks/>
          </p:cNvSpPr>
          <p:nvPr/>
        </p:nvSpPr>
        <p:spPr>
          <a:xfrm>
            <a:off x="333540" y="62462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30</a:t>
            </a:r>
            <a:endParaRPr lang="es-ES" sz="4000" dirty="0"/>
          </a:p>
        </p:txBody>
      </p:sp>
      <p:sp>
        <p:nvSpPr>
          <p:cNvPr id="9" name="Shape 580"/>
          <p:cNvSpPr txBox="1">
            <a:spLocks/>
          </p:cNvSpPr>
          <p:nvPr/>
        </p:nvSpPr>
        <p:spPr>
          <a:xfrm>
            <a:off x="3045128" y="0"/>
            <a:ext cx="6140400" cy="10165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buFont typeface="Dosis"/>
              <a:buNone/>
            </a:pPr>
            <a:r>
              <a:rPr lang="es-ES" sz="3600" dirty="0" smtClean="0"/>
              <a:t>Alejandro Garrido, Font-</a:t>
            </a:r>
            <a:r>
              <a:rPr lang="es-ES" sz="3600" dirty="0" err="1" smtClean="0"/>
              <a:t>End</a:t>
            </a:r>
            <a:r>
              <a:rPr lang="es-ES" sz="3600" dirty="0" smtClean="0"/>
              <a:t> </a:t>
            </a:r>
            <a:r>
              <a:rPr lang="es-ES" sz="3600" dirty="0" err="1" smtClean="0"/>
              <a:t>Developer</a:t>
            </a:r>
            <a:endParaRPr lang="es-ES" sz="3600" dirty="0" smtClean="0"/>
          </a:p>
        </p:txBody>
      </p:sp>
      <p:sp>
        <p:nvSpPr>
          <p:cNvPr id="10" name="Shape 580"/>
          <p:cNvSpPr txBox="1">
            <a:spLocks/>
          </p:cNvSpPr>
          <p:nvPr/>
        </p:nvSpPr>
        <p:spPr>
          <a:xfrm>
            <a:off x="3097866" y="1727578"/>
            <a:ext cx="2924301" cy="10165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lgn="ctr">
              <a:buFont typeface="Dosis"/>
              <a:buNone/>
            </a:pPr>
            <a:r>
              <a:rPr lang="es-ES" sz="3600" dirty="0" smtClean="0"/>
              <a:t>ESTIMATED</a:t>
            </a:r>
          </a:p>
        </p:txBody>
      </p:sp>
      <p:sp>
        <p:nvSpPr>
          <p:cNvPr id="11" name="Shape 580"/>
          <p:cNvSpPr txBox="1">
            <a:spLocks/>
          </p:cNvSpPr>
          <p:nvPr/>
        </p:nvSpPr>
        <p:spPr>
          <a:xfrm>
            <a:off x="6022167" y="1727578"/>
            <a:ext cx="2924301" cy="10165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lgn="ctr">
              <a:buFont typeface="Dosis"/>
              <a:buNone/>
            </a:pPr>
            <a:r>
              <a:rPr lang="es-ES" sz="3600" dirty="0" smtClean="0"/>
              <a:t>REAL</a:t>
            </a:r>
          </a:p>
        </p:txBody>
      </p:sp>
      <p:pic>
        <p:nvPicPr>
          <p:cNvPr id="15" name="Picture 2" descr="C:\Users\ALVARO\Desktop\Alejandro Garrido.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3539" y="39621"/>
            <a:ext cx="2265019" cy="245670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6" name="Picture 2" descr="Resultado de imagen de Bootstrap"/>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2792" y="4480184"/>
            <a:ext cx="1800201" cy="180020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73059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pic>
        <p:nvPicPr>
          <p:cNvPr id="4"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00" name="Shape 600"/>
          <p:cNvGraphicFramePr/>
          <p:nvPr>
            <p:extLst>
              <p:ext uri="{D42A27DB-BD31-4B8C-83A1-F6EECF244321}">
                <p14:modId xmlns:p14="http://schemas.microsoft.com/office/powerpoint/2010/main" val="3364341029"/>
              </p:ext>
            </p:extLst>
          </p:nvPr>
        </p:nvGraphicFramePr>
        <p:xfrm>
          <a:off x="1457" y="2564904"/>
          <a:ext cx="8856983" cy="3816424"/>
        </p:xfrm>
        <a:graphic>
          <a:graphicData uri="http://schemas.openxmlformats.org/drawingml/2006/table">
            <a:tbl>
              <a:tblPr>
                <a:noFill/>
                <a:tableStyleId>{5B60FB8B-1F91-41A3-A708-3DEB35DC4975}</a:tableStyleId>
              </a:tblPr>
              <a:tblGrid>
                <a:gridCol w="3168352">
                  <a:extLst>
                    <a:ext uri="{9D8B030D-6E8A-4147-A177-3AD203B41FA5}">
                      <a16:colId xmlns="" xmlns:a16="http://schemas.microsoft.com/office/drawing/2014/main" val="20000"/>
                    </a:ext>
                  </a:extLst>
                </a:gridCol>
                <a:gridCol w="2808312">
                  <a:extLst>
                    <a:ext uri="{9D8B030D-6E8A-4147-A177-3AD203B41FA5}">
                      <a16:colId xmlns="" xmlns:a16="http://schemas.microsoft.com/office/drawing/2014/main" val="20001"/>
                    </a:ext>
                  </a:extLst>
                </a:gridCol>
                <a:gridCol w="2880319">
                  <a:extLst>
                    <a:ext uri="{9D8B030D-6E8A-4147-A177-3AD203B41FA5}">
                      <a16:colId xmlns="" xmlns:a16="http://schemas.microsoft.com/office/drawing/2014/main" val="20002"/>
                    </a:ext>
                  </a:extLst>
                </a:gridCol>
              </a:tblGrid>
              <a:tr h="1481216">
                <a:tc>
                  <a:txBody>
                    <a:bodyPr/>
                    <a:lstStyle/>
                    <a:p>
                      <a:pPr marL="0" lvl="0" indent="0" algn="just">
                        <a:spcBef>
                          <a:spcPts val="0"/>
                        </a:spcBef>
                        <a:spcAft>
                          <a:spcPts val="0"/>
                        </a:spcAft>
                        <a:buNone/>
                      </a:pPr>
                      <a:endParaRPr sz="3400" b="0" dirty="0">
                        <a:solidFill>
                          <a:srgbClr val="3C78D8"/>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5200" b="0" dirty="0" smtClean="0">
                          <a:solidFill>
                            <a:srgbClr val="3D4965"/>
                          </a:solidFill>
                          <a:latin typeface="Dosis"/>
                          <a:ea typeface="Dosis"/>
                          <a:cs typeface="Dosis"/>
                          <a:sym typeface="Dosis"/>
                        </a:rPr>
                        <a:t>3h</a:t>
                      </a:r>
                      <a:endParaRPr sz="52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5200" b="0" dirty="0" smtClean="0">
                          <a:solidFill>
                            <a:srgbClr val="3D4965"/>
                          </a:solidFill>
                          <a:latin typeface="Dosis"/>
                          <a:ea typeface="Dosis"/>
                          <a:cs typeface="Dosis"/>
                          <a:sym typeface="Dosis"/>
                        </a:rPr>
                        <a:t>0h</a:t>
                      </a:r>
                      <a:endParaRPr sz="52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 xmlns:a16="http://schemas.microsoft.com/office/drawing/2014/main" val="10001"/>
                  </a:ext>
                </a:extLst>
              </a:tr>
              <a:tr h="2335208">
                <a:tc gridSpan="3">
                  <a:txBody>
                    <a:bodyPr/>
                    <a:lstStyle/>
                    <a:p>
                      <a:pPr marL="0" lvl="0" indent="0" algn="ctr">
                        <a:spcBef>
                          <a:spcPts val="0"/>
                        </a:spcBef>
                        <a:spcAft>
                          <a:spcPts val="0"/>
                        </a:spcAft>
                        <a:buNone/>
                      </a:pPr>
                      <a:r>
                        <a:rPr lang="es-ES" sz="5200" b="0" dirty="0" smtClean="0">
                          <a:solidFill>
                            <a:srgbClr val="3D4965"/>
                          </a:solidFill>
                          <a:latin typeface="Dosis"/>
                          <a:ea typeface="Dosis"/>
                          <a:cs typeface="Dosis"/>
                          <a:sym typeface="Dosis"/>
                        </a:rPr>
                        <a:t>PROGRESS: 30%</a:t>
                      </a:r>
                    </a:p>
                    <a:p>
                      <a:pPr marL="0" lvl="0" indent="0" algn="ctr">
                        <a:spcBef>
                          <a:spcPts val="0"/>
                        </a:spcBef>
                        <a:spcAft>
                          <a:spcPts val="0"/>
                        </a:spcAft>
                        <a:buNone/>
                      </a:pPr>
                      <a:r>
                        <a:rPr lang="es-ES" sz="5200" b="0" dirty="0" smtClean="0">
                          <a:solidFill>
                            <a:srgbClr val="3D4965"/>
                          </a:solidFill>
                          <a:latin typeface="Dosis"/>
                          <a:ea typeface="Dosis"/>
                          <a:cs typeface="Dosis"/>
                          <a:sym typeface="Dosis"/>
                        </a:rPr>
                        <a:t>PERFORMANCE: 60%</a:t>
                      </a:r>
                      <a:endParaRPr sz="52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hMerge="1">
                  <a:txBody>
                    <a:bodyPr/>
                    <a:lstStyle/>
                    <a:p>
                      <a:pPr marL="0" lvl="0" indent="0" algn="ctr">
                        <a:spcBef>
                          <a:spcPts val="0"/>
                        </a:spcBef>
                        <a:spcAft>
                          <a:spcPts val="0"/>
                        </a:spcAft>
                        <a:buNone/>
                      </a:pPr>
                      <a:endParaRPr sz="52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hMerge="1">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r>
            </a:tbl>
          </a:graphicData>
        </a:graphic>
      </p:graphicFrame>
      <p:sp>
        <p:nvSpPr>
          <p:cNvPr id="5" name="Shape 547"/>
          <p:cNvSpPr txBox="1">
            <a:spLocks/>
          </p:cNvSpPr>
          <p:nvPr/>
        </p:nvSpPr>
        <p:spPr>
          <a:xfrm>
            <a:off x="333540" y="62462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31</a:t>
            </a:r>
            <a:endParaRPr lang="es-ES" sz="4000" dirty="0"/>
          </a:p>
        </p:txBody>
      </p:sp>
      <p:sp>
        <p:nvSpPr>
          <p:cNvPr id="9" name="Shape 580"/>
          <p:cNvSpPr txBox="1">
            <a:spLocks/>
          </p:cNvSpPr>
          <p:nvPr/>
        </p:nvSpPr>
        <p:spPr>
          <a:xfrm>
            <a:off x="3045128" y="0"/>
            <a:ext cx="6140400" cy="10165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buFont typeface="Dosis"/>
              <a:buNone/>
            </a:pPr>
            <a:r>
              <a:rPr lang="es-ES" sz="3600" dirty="0" smtClean="0"/>
              <a:t>Alejandro Garrido, Font-</a:t>
            </a:r>
            <a:r>
              <a:rPr lang="es-ES" sz="3600" dirty="0" err="1" smtClean="0"/>
              <a:t>End</a:t>
            </a:r>
            <a:r>
              <a:rPr lang="es-ES" sz="3600" dirty="0" smtClean="0"/>
              <a:t> </a:t>
            </a:r>
            <a:r>
              <a:rPr lang="es-ES" sz="3600" dirty="0" err="1" smtClean="0"/>
              <a:t>Developer</a:t>
            </a:r>
            <a:endParaRPr lang="es-ES" sz="3600" dirty="0" smtClean="0"/>
          </a:p>
        </p:txBody>
      </p:sp>
      <p:sp>
        <p:nvSpPr>
          <p:cNvPr id="10" name="Shape 580"/>
          <p:cNvSpPr txBox="1">
            <a:spLocks/>
          </p:cNvSpPr>
          <p:nvPr/>
        </p:nvSpPr>
        <p:spPr>
          <a:xfrm>
            <a:off x="3097866" y="1727578"/>
            <a:ext cx="2924301" cy="10165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lgn="ctr">
              <a:buFont typeface="Dosis"/>
              <a:buNone/>
            </a:pPr>
            <a:r>
              <a:rPr lang="es-ES" sz="3600" dirty="0" smtClean="0"/>
              <a:t>ESTIMATED</a:t>
            </a:r>
          </a:p>
        </p:txBody>
      </p:sp>
      <p:sp>
        <p:nvSpPr>
          <p:cNvPr id="11" name="Shape 580"/>
          <p:cNvSpPr txBox="1">
            <a:spLocks/>
          </p:cNvSpPr>
          <p:nvPr/>
        </p:nvSpPr>
        <p:spPr>
          <a:xfrm>
            <a:off x="6022167" y="1727578"/>
            <a:ext cx="2924301" cy="10165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lgn="ctr">
              <a:buFont typeface="Dosis"/>
              <a:buNone/>
            </a:pPr>
            <a:r>
              <a:rPr lang="es-ES" sz="3600" dirty="0" smtClean="0"/>
              <a:t>REAL</a:t>
            </a:r>
          </a:p>
        </p:txBody>
      </p:sp>
      <p:pic>
        <p:nvPicPr>
          <p:cNvPr id="15" name="Picture 2" descr="C:\Users\ALVARO\Desktop\Alejandro Garrido.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3539" y="39621"/>
            <a:ext cx="2265019" cy="245670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6" name="Picture 12" descr="C:\Users\ALVARO\Desktop\3c22bfb2-eb77-4f07-84c8-f05617bb154d.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60418" y="2636912"/>
            <a:ext cx="697956" cy="697956"/>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Resultado de imagen de Interactiv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88096" y="2969799"/>
            <a:ext cx="627831" cy="627831"/>
          </a:xfrm>
          <a:prstGeom prst="rect">
            <a:avLst/>
          </a:prstGeom>
          <a:noFill/>
          <a:extLst>
            <a:ext uri="{909E8E84-426E-40DD-AFC4-6F175D3DCCD1}">
              <a14:hiddenFill xmlns:a14="http://schemas.microsoft.com/office/drawing/2010/main">
                <a:solidFill>
                  <a:srgbClr val="FFFFFF"/>
                </a:solidFill>
              </a14:hiddenFill>
            </a:ext>
          </a:extLst>
        </p:spPr>
      </p:pic>
      <p:sp>
        <p:nvSpPr>
          <p:cNvPr id="20" name="Shape 625"/>
          <p:cNvSpPr txBox="1">
            <a:spLocks/>
          </p:cNvSpPr>
          <p:nvPr/>
        </p:nvSpPr>
        <p:spPr>
          <a:xfrm>
            <a:off x="706647" y="3690236"/>
            <a:ext cx="1605497" cy="21577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2400" dirty="0">
                <a:solidFill>
                  <a:schemeClr val="accent1"/>
                </a:solidFill>
              </a:rPr>
              <a:t>Creation</a:t>
            </a:r>
          </a:p>
        </p:txBody>
      </p:sp>
    </p:spTree>
    <p:extLst>
      <p:ext uri="{BB962C8B-B14F-4D97-AF65-F5344CB8AC3E}">
        <p14:creationId xmlns:p14="http://schemas.microsoft.com/office/powerpoint/2010/main" val="30490959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pic>
        <p:nvPicPr>
          <p:cNvPr id="4"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00" name="Shape 600"/>
          <p:cNvGraphicFramePr/>
          <p:nvPr>
            <p:extLst>
              <p:ext uri="{D42A27DB-BD31-4B8C-83A1-F6EECF244321}">
                <p14:modId xmlns:p14="http://schemas.microsoft.com/office/powerpoint/2010/main" val="936293732"/>
              </p:ext>
            </p:extLst>
          </p:nvPr>
        </p:nvGraphicFramePr>
        <p:xfrm>
          <a:off x="25896" y="2689741"/>
          <a:ext cx="8856983" cy="3619578"/>
        </p:xfrm>
        <a:graphic>
          <a:graphicData uri="http://schemas.openxmlformats.org/drawingml/2006/table">
            <a:tbl>
              <a:tblPr>
                <a:noFill/>
                <a:tableStyleId>{5B60FB8B-1F91-41A3-A708-3DEB35DC4975}</a:tableStyleId>
              </a:tblPr>
              <a:tblGrid>
                <a:gridCol w="3168352">
                  <a:extLst>
                    <a:ext uri="{9D8B030D-6E8A-4147-A177-3AD203B41FA5}">
                      <a16:colId xmlns="" xmlns:a16="http://schemas.microsoft.com/office/drawing/2014/main" val="20000"/>
                    </a:ext>
                  </a:extLst>
                </a:gridCol>
                <a:gridCol w="2808312">
                  <a:extLst>
                    <a:ext uri="{9D8B030D-6E8A-4147-A177-3AD203B41FA5}">
                      <a16:colId xmlns="" xmlns:a16="http://schemas.microsoft.com/office/drawing/2014/main" val="20001"/>
                    </a:ext>
                  </a:extLst>
                </a:gridCol>
                <a:gridCol w="2880319">
                  <a:extLst>
                    <a:ext uri="{9D8B030D-6E8A-4147-A177-3AD203B41FA5}">
                      <a16:colId xmlns="" xmlns:a16="http://schemas.microsoft.com/office/drawing/2014/main" val="20002"/>
                    </a:ext>
                  </a:extLst>
                </a:gridCol>
              </a:tblGrid>
              <a:tr h="1809789">
                <a:tc>
                  <a:txBody>
                    <a:bodyPr/>
                    <a:lstStyle/>
                    <a:p>
                      <a:pPr marL="0" lvl="0" indent="0" algn="just">
                        <a:spcBef>
                          <a:spcPts val="0"/>
                        </a:spcBef>
                        <a:spcAft>
                          <a:spcPts val="0"/>
                        </a:spcAft>
                        <a:buNone/>
                      </a:pPr>
                      <a:endParaRPr sz="3400" b="0" dirty="0">
                        <a:solidFill>
                          <a:srgbClr val="3C78D8"/>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5200" b="0" dirty="0" smtClean="0">
                          <a:solidFill>
                            <a:srgbClr val="3D4965"/>
                          </a:solidFill>
                          <a:latin typeface="Dosis"/>
                          <a:ea typeface="Dosis"/>
                          <a:cs typeface="Dosis"/>
                          <a:sym typeface="Dosis"/>
                        </a:rPr>
                        <a:t>7h</a:t>
                      </a:r>
                      <a:endParaRPr sz="52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5200" b="0" dirty="0" smtClean="0">
                          <a:solidFill>
                            <a:srgbClr val="3D4965"/>
                          </a:solidFill>
                          <a:latin typeface="Dosis"/>
                          <a:ea typeface="Dosis"/>
                          <a:cs typeface="Dosis"/>
                          <a:sym typeface="Dosis"/>
                        </a:rPr>
                        <a:t>9h</a:t>
                      </a:r>
                      <a:endParaRPr sz="52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 xmlns:a16="http://schemas.microsoft.com/office/drawing/2014/main" val="10001"/>
                  </a:ext>
                </a:extLst>
              </a:tr>
              <a:tr h="1809789">
                <a:tc>
                  <a:txBody>
                    <a:bodyPr/>
                    <a:lstStyle/>
                    <a:p>
                      <a:pPr marL="0" lvl="0" indent="0" algn="just">
                        <a:spcBef>
                          <a:spcPts val="0"/>
                        </a:spcBef>
                        <a:spcAft>
                          <a:spcPts val="0"/>
                        </a:spcAft>
                        <a:buNone/>
                      </a:pPr>
                      <a:endParaRPr sz="3400" b="0" dirty="0">
                        <a:solidFill>
                          <a:srgbClr val="3C78D8"/>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5200" b="0" dirty="0" smtClean="0">
                          <a:solidFill>
                            <a:srgbClr val="3D4965"/>
                          </a:solidFill>
                          <a:latin typeface="Dosis"/>
                          <a:ea typeface="Dosis"/>
                          <a:cs typeface="Dosis"/>
                          <a:sym typeface="Dosis"/>
                        </a:rPr>
                        <a:t>4h</a:t>
                      </a:r>
                      <a:endParaRPr sz="52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5200" b="0" dirty="0" smtClean="0">
                          <a:solidFill>
                            <a:srgbClr val="3D4965"/>
                          </a:solidFill>
                          <a:latin typeface="Dosis"/>
                          <a:ea typeface="Dosis"/>
                          <a:cs typeface="Dosis"/>
                          <a:sym typeface="Dosis"/>
                        </a:rPr>
                        <a:t>10h 42min</a:t>
                      </a:r>
                      <a:endParaRPr sz="52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 xmlns:a16="http://schemas.microsoft.com/office/drawing/2014/main" val="10002"/>
                  </a:ext>
                </a:extLst>
              </a:tr>
            </a:tbl>
          </a:graphicData>
        </a:graphic>
      </p:graphicFrame>
      <p:sp>
        <p:nvSpPr>
          <p:cNvPr id="5" name="Shape 547"/>
          <p:cNvSpPr txBox="1">
            <a:spLocks/>
          </p:cNvSpPr>
          <p:nvPr/>
        </p:nvSpPr>
        <p:spPr>
          <a:xfrm>
            <a:off x="333540" y="62462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32</a:t>
            </a:r>
            <a:endParaRPr lang="es-ES" sz="4000" dirty="0"/>
          </a:p>
        </p:txBody>
      </p:sp>
      <p:sp>
        <p:nvSpPr>
          <p:cNvPr id="9" name="Shape 580"/>
          <p:cNvSpPr txBox="1">
            <a:spLocks/>
          </p:cNvSpPr>
          <p:nvPr/>
        </p:nvSpPr>
        <p:spPr>
          <a:xfrm>
            <a:off x="3045128" y="0"/>
            <a:ext cx="6140400" cy="10165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buFont typeface="Dosis"/>
              <a:buNone/>
            </a:pPr>
            <a:r>
              <a:rPr lang="es-ES" sz="3600" dirty="0" smtClean="0"/>
              <a:t>Andrés Fernández, Back-</a:t>
            </a:r>
            <a:r>
              <a:rPr lang="es-ES" sz="3600" dirty="0" err="1" smtClean="0"/>
              <a:t>End</a:t>
            </a:r>
            <a:r>
              <a:rPr lang="es-ES" sz="3600" dirty="0" smtClean="0"/>
              <a:t> </a:t>
            </a:r>
            <a:r>
              <a:rPr lang="es-ES" sz="3600" dirty="0" err="1" smtClean="0"/>
              <a:t>Developer</a:t>
            </a:r>
            <a:endParaRPr lang="es-ES" sz="3600" dirty="0" smtClean="0"/>
          </a:p>
        </p:txBody>
      </p:sp>
      <p:sp>
        <p:nvSpPr>
          <p:cNvPr id="10" name="Shape 580"/>
          <p:cNvSpPr txBox="1">
            <a:spLocks/>
          </p:cNvSpPr>
          <p:nvPr/>
        </p:nvSpPr>
        <p:spPr>
          <a:xfrm>
            <a:off x="3061896" y="1727577"/>
            <a:ext cx="2924301" cy="10165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lgn="ctr">
              <a:buFont typeface="Dosis"/>
              <a:buNone/>
            </a:pPr>
            <a:r>
              <a:rPr lang="es-ES" sz="3600" dirty="0" smtClean="0"/>
              <a:t>ESTIMATED</a:t>
            </a:r>
          </a:p>
        </p:txBody>
      </p:sp>
      <p:sp>
        <p:nvSpPr>
          <p:cNvPr id="11" name="Shape 580"/>
          <p:cNvSpPr txBox="1">
            <a:spLocks/>
          </p:cNvSpPr>
          <p:nvPr/>
        </p:nvSpPr>
        <p:spPr>
          <a:xfrm>
            <a:off x="6022167" y="1727578"/>
            <a:ext cx="2924301" cy="10165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lgn="ctr">
              <a:buFont typeface="Dosis"/>
              <a:buNone/>
            </a:pPr>
            <a:r>
              <a:rPr lang="es-ES" sz="3600" dirty="0" smtClean="0"/>
              <a:t>REAL</a:t>
            </a:r>
          </a:p>
        </p:txBody>
      </p:sp>
      <p:pic>
        <p:nvPicPr>
          <p:cNvPr id="15" name="Picture 3" descr="C:\Users\ALVARO\Desktop\this.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6982" y="116632"/>
            <a:ext cx="2113780" cy="242922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6" name="Picture 2" descr="Imagen relacionada"/>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7633" y="2744127"/>
            <a:ext cx="2055520" cy="1689381"/>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8" descr="django_logo"/>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1456" y="4869160"/>
            <a:ext cx="2382351" cy="123727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618574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pic>
        <p:nvPicPr>
          <p:cNvPr id="4"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00" name="Shape 600"/>
          <p:cNvGraphicFramePr/>
          <p:nvPr>
            <p:extLst>
              <p:ext uri="{D42A27DB-BD31-4B8C-83A1-F6EECF244321}">
                <p14:modId xmlns:p14="http://schemas.microsoft.com/office/powerpoint/2010/main" val="2257210463"/>
              </p:ext>
            </p:extLst>
          </p:nvPr>
        </p:nvGraphicFramePr>
        <p:xfrm>
          <a:off x="25896" y="2689743"/>
          <a:ext cx="8856983" cy="3712784"/>
        </p:xfrm>
        <a:graphic>
          <a:graphicData uri="http://schemas.openxmlformats.org/drawingml/2006/table">
            <a:tbl>
              <a:tblPr>
                <a:noFill/>
                <a:tableStyleId>{5B60FB8B-1F91-41A3-A708-3DEB35DC4975}</a:tableStyleId>
              </a:tblPr>
              <a:tblGrid>
                <a:gridCol w="3168352">
                  <a:extLst>
                    <a:ext uri="{9D8B030D-6E8A-4147-A177-3AD203B41FA5}">
                      <a16:colId xmlns="" xmlns:a16="http://schemas.microsoft.com/office/drawing/2014/main" val="20000"/>
                    </a:ext>
                  </a:extLst>
                </a:gridCol>
                <a:gridCol w="2808312">
                  <a:extLst>
                    <a:ext uri="{9D8B030D-6E8A-4147-A177-3AD203B41FA5}">
                      <a16:colId xmlns="" xmlns:a16="http://schemas.microsoft.com/office/drawing/2014/main" val="20001"/>
                    </a:ext>
                  </a:extLst>
                </a:gridCol>
                <a:gridCol w="2880319">
                  <a:extLst>
                    <a:ext uri="{9D8B030D-6E8A-4147-A177-3AD203B41FA5}">
                      <a16:colId xmlns="" xmlns:a16="http://schemas.microsoft.com/office/drawing/2014/main" val="20002"/>
                    </a:ext>
                  </a:extLst>
                </a:gridCol>
              </a:tblGrid>
              <a:tr h="1033439">
                <a:tc>
                  <a:txBody>
                    <a:bodyPr/>
                    <a:lstStyle/>
                    <a:p>
                      <a:pPr marL="0" lvl="0" indent="0" algn="just">
                        <a:spcBef>
                          <a:spcPts val="0"/>
                        </a:spcBef>
                        <a:spcAft>
                          <a:spcPts val="0"/>
                        </a:spcAft>
                        <a:buNone/>
                      </a:pPr>
                      <a:endParaRPr sz="3400" b="0" dirty="0">
                        <a:solidFill>
                          <a:srgbClr val="3C78D8"/>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5000" b="0" dirty="0" smtClean="0">
                          <a:solidFill>
                            <a:srgbClr val="3D4965"/>
                          </a:solidFill>
                          <a:latin typeface="Dosis"/>
                          <a:ea typeface="Dosis"/>
                          <a:cs typeface="Dosis"/>
                          <a:sym typeface="Dosis"/>
                        </a:rPr>
                        <a:t>6h</a:t>
                      </a:r>
                      <a:endParaRPr sz="50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5000" b="0" dirty="0" smtClean="0">
                          <a:solidFill>
                            <a:srgbClr val="3D4965"/>
                          </a:solidFill>
                          <a:latin typeface="Dosis"/>
                          <a:ea typeface="Dosis"/>
                          <a:cs typeface="Dosis"/>
                          <a:sym typeface="Dosis"/>
                        </a:rPr>
                        <a:t>4h 42 min</a:t>
                      </a:r>
                      <a:endParaRPr sz="5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 xmlns:a16="http://schemas.microsoft.com/office/drawing/2014/main" val="10001"/>
                  </a:ext>
                </a:extLst>
              </a:tr>
              <a:tr h="1033439">
                <a:tc>
                  <a:txBody>
                    <a:bodyPr/>
                    <a:lstStyle/>
                    <a:p>
                      <a:pPr marL="0" lvl="0" indent="0" algn="just">
                        <a:spcBef>
                          <a:spcPts val="0"/>
                        </a:spcBef>
                        <a:spcAft>
                          <a:spcPts val="0"/>
                        </a:spcAft>
                        <a:buNone/>
                      </a:pPr>
                      <a:endParaRPr sz="3400" b="0" dirty="0">
                        <a:solidFill>
                          <a:srgbClr val="3C78D8"/>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5000" b="0" dirty="0" smtClean="0">
                          <a:solidFill>
                            <a:srgbClr val="3D4965"/>
                          </a:solidFill>
                          <a:latin typeface="Dosis"/>
                          <a:ea typeface="Dosis"/>
                          <a:cs typeface="Dosis"/>
                          <a:sym typeface="Dosis"/>
                        </a:rPr>
                        <a:t>2h</a:t>
                      </a:r>
                      <a:endParaRPr sz="50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5000" b="0" dirty="0" smtClean="0">
                          <a:solidFill>
                            <a:srgbClr val="3D4965"/>
                          </a:solidFill>
                          <a:latin typeface="Dosis"/>
                          <a:ea typeface="Dosis"/>
                          <a:cs typeface="Dosis"/>
                          <a:sym typeface="Dosis"/>
                        </a:rPr>
                        <a:t>2h</a:t>
                      </a:r>
                      <a:endParaRPr sz="5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 xmlns:a16="http://schemas.microsoft.com/office/drawing/2014/main" val="10002"/>
                  </a:ext>
                </a:extLst>
              </a:tr>
              <a:tr h="1624707">
                <a:tc gridSpan="3">
                  <a:txBody>
                    <a:bodyPr/>
                    <a:lstStyle/>
                    <a:p>
                      <a:pPr marL="0" lvl="0" indent="0" algn="ctr">
                        <a:spcBef>
                          <a:spcPts val="0"/>
                        </a:spcBef>
                        <a:spcAft>
                          <a:spcPts val="0"/>
                        </a:spcAft>
                        <a:buNone/>
                      </a:pPr>
                      <a:r>
                        <a:rPr lang="es-ES" sz="4800" b="0" dirty="0" smtClean="0">
                          <a:solidFill>
                            <a:srgbClr val="3D4965"/>
                          </a:solidFill>
                          <a:latin typeface="Dosis"/>
                          <a:ea typeface="Dosis"/>
                          <a:cs typeface="Dosis"/>
                          <a:sym typeface="Dosis"/>
                        </a:rPr>
                        <a:t>PROGRESS: 65%</a:t>
                      </a:r>
                    </a:p>
                    <a:p>
                      <a:pPr marL="0" lvl="0" indent="0" algn="ctr">
                        <a:spcBef>
                          <a:spcPts val="0"/>
                        </a:spcBef>
                        <a:spcAft>
                          <a:spcPts val="0"/>
                        </a:spcAft>
                        <a:buNone/>
                      </a:pPr>
                      <a:r>
                        <a:rPr lang="es-ES" sz="4800" b="0" dirty="0" smtClean="0">
                          <a:solidFill>
                            <a:srgbClr val="3D4965"/>
                          </a:solidFill>
                          <a:latin typeface="Dosis"/>
                          <a:ea typeface="Dosis"/>
                          <a:cs typeface="Dosis"/>
                          <a:sym typeface="Dosis"/>
                        </a:rPr>
                        <a:t>PERFORMANCE: 130%</a:t>
                      </a:r>
                      <a:endParaRPr sz="48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hMerge="1">
                  <a:txBody>
                    <a:bodyPr/>
                    <a:lstStyle/>
                    <a:p>
                      <a:pPr marL="0" lvl="0" indent="0" algn="ctr">
                        <a:spcBef>
                          <a:spcPts val="0"/>
                        </a:spcBef>
                        <a:spcAft>
                          <a:spcPts val="0"/>
                        </a:spcAft>
                        <a:buNone/>
                      </a:pPr>
                      <a:endParaRPr sz="52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hMerge="1">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r>
            </a:tbl>
          </a:graphicData>
        </a:graphic>
      </p:graphicFrame>
      <p:sp>
        <p:nvSpPr>
          <p:cNvPr id="5" name="Shape 547"/>
          <p:cNvSpPr txBox="1">
            <a:spLocks/>
          </p:cNvSpPr>
          <p:nvPr/>
        </p:nvSpPr>
        <p:spPr>
          <a:xfrm>
            <a:off x="333540" y="62462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33</a:t>
            </a:r>
            <a:endParaRPr lang="es-ES" sz="4000" dirty="0"/>
          </a:p>
        </p:txBody>
      </p:sp>
      <p:sp>
        <p:nvSpPr>
          <p:cNvPr id="9" name="Shape 580"/>
          <p:cNvSpPr txBox="1">
            <a:spLocks/>
          </p:cNvSpPr>
          <p:nvPr/>
        </p:nvSpPr>
        <p:spPr>
          <a:xfrm>
            <a:off x="3045128" y="0"/>
            <a:ext cx="6140400" cy="10165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buFont typeface="Dosis"/>
              <a:buNone/>
            </a:pPr>
            <a:r>
              <a:rPr lang="es-ES" sz="3600" dirty="0" smtClean="0"/>
              <a:t>Andrés Fernández, Back-</a:t>
            </a:r>
            <a:r>
              <a:rPr lang="es-ES" sz="3600" dirty="0" err="1" smtClean="0"/>
              <a:t>End</a:t>
            </a:r>
            <a:r>
              <a:rPr lang="es-ES" sz="3600" dirty="0" smtClean="0"/>
              <a:t> </a:t>
            </a:r>
            <a:r>
              <a:rPr lang="es-ES" sz="3600" dirty="0" err="1" smtClean="0"/>
              <a:t>Developer</a:t>
            </a:r>
            <a:endParaRPr lang="es-ES" sz="3600" dirty="0" smtClean="0"/>
          </a:p>
        </p:txBody>
      </p:sp>
      <p:sp>
        <p:nvSpPr>
          <p:cNvPr id="10" name="Shape 580"/>
          <p:cNvSpPr txBox="1">
            <a:spLocks/>
          </p:cNvSpPr>
          <p:nvPr/>
        </p:nvSpPr>
        <p:spPr>
          <a:xfrm>
            <a:off x="3061896" y="1727577"/>
            <a:ext cx="2924301" cy="10165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lgn="ctr">
              <a:buFont typeface="Dosis"/>
              <a:buNone/>
            </a:pPr>
            <a:r>
              <a:rPr lang="es-ES" sz="3600" dirty="0" smtClean="0"/>
              <a:t>ESTIMATED</a:t>
            </a:r>
          </a:p>
        </p:txBody>
      </p:sp>
      <p:sp>
        <p:nvSpPr>
          <p:cNvPr id="11" name="Shape 580"/>
          <p:cNvSpPr txBox="1">
            <a:spLocks/>
          </p:cNvSpPr>
          <p:nvPr/>
        </p:nvSpPr>
        <p:spPr>
          <a:xfrm>
            <a:off x="6022167" y="1727578"/>
            <a:ext cx="2924301" cy="10165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lgn="ctr">
              <a:buFont typeface="Dosis"/>
              <a:buNone/>
            </a:pPr>
            <a:r>
              <a:rPr lang="es-ES" sz="3600" dirty="0" smtClean="0"/>
              <a:t>REAL</a:t>
            </a:r>
          </a:p>
        </p:txBody>
      </p:sp>
      <p:pic>
        <p:nvPicPr>
          <p:cNvPr id="15" name="Picture 3" descr="C:\Users\ALVARO\Desktop\this.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6982" y="116632"/>
            <a:ext cx="2113780" cy="242922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7" name="Picture 2" descr="Resultado de imagen de checklis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69500" y="3789040"/>
            <a:ext cx="1045600" cy="89622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2" descr="C:\Users\ALVARO\Desktop\3c22bfb2-eb77-4f07-84c8-f05617bb154d.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9526" y="2744127"/>
            <a:ext cx="559973" cy="55997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Resultado de imagen de Interactiv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2160" y="3096438"/>
            <a:ext cx="534703" cy="534703"/>
          </a:xfrm>
          <a:prstGeom prst="rect">
            <a:avLst/>
          </a:prstGeom>
          <a:noFill/>
          <a:extLst>
            <a:ext uri="{909E8E84-426E-40DD-AFC4-6F175D3DCCD1}">
              <a14:hiddenFill xmlns:a14="http://schemas.microsoft.com/office/drawing/2010/main">
                <a:solidFill>
                  <a:srgbClr val="FFFFFF"/>
                </a:solidFill>
              </a14:hiddenFill>
            </a:ext>
          </a:extLst>
        </p:spPr>
      </p:pic>
      <p:sp>
        <p:nvSpPr>
          <p:cNvPr id="19" name="Shape 625"/>
          <p:cNvSpPr txBox="1">
            <a:spLocks/>
          </p:cNvSpPr>
          <p:nvPr/>
        </p:nvSpPr>
        <p:spPr>
          <a:xfrm>
            <a:off x="901074" y="3096438"/>
            <a:ext cx="2059386" cy="49936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3000" dirty="0">
                <a:solidFill>
                  <a:schemeClr val="accent1"/>
                </a:solidFill>
              </a:rPr>
              <a:t>Creation</a:t>
            </a:r>
          </a:p>
        </p:txBody>
      </p:sp>
    </p:spTree>
    <p:extLst>
      <p:ext uri="{BB962C8B-B14F-4D97-AF65-F5344CB8AC3E}">
        <p14:creationId xmlns:p14="http://schemas.microsoft.com/office/powerpoint/2010/main" val="421581128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pic>
        <p:nvPicPr>
          <p:cNvPr id="4"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00" name="Shape 600"/>
          <p:cNvGraphicFramePr/>
          <p:nvPr>
            <p:extLst>
              <p:ext uri="{D42A27DB-BD31-4B8C-83A1-F6EECF244321}">
                <p14:modId xmlns:p14="http://schemas.microsoft.com/office/powerpoint/2010/main" val="2680994351"/>
              </p:ext>
            </p:extLst>
          </p:nvPr>
        </p:nvGraphicFramePr>
        <p:xfrm>
          <a:off x="25896" y="2689741"/>
          <a:ext cx="8937805" cy="3691586"/>
        </p:xfrm>
        <a:graphic>
          <a:graphicData uri="http://schemas.openxmlformats.org/drawingml/2006/table">
            <a:tbl>
              <a:tblPr>
                <a:noFill/>
                <a:tableStyleId>{5B60FB8B-1F91-41A3-A708-3DEB35DC4975}</a:tableStyleId>
              </a:tblPr>
              <a:tblGrid>
                <a:gridCol w="3168352">
                  <a:extLst>
                    <a:ext uri="{9D8B030D-6E8A-4147-A177-3AD203B41FA5}">
                      <a16:colId xmlns="" xmlns:a16="http://schemas.microsoft.com/office/drawing/2014/main" val="20000"/>
                    </a:ext>
                  </a:extLst>
                </a:gridCol>
                <a:gridCol w="2808312">
                  <a:extLst>
                    <a:ext uri="{9D8B030D-6E8A-4147-A177-3AD203B41FA5}">
                      <a16:colId xmlns="" xmlns:a16="http://schemas.microsoft.com/office/drawing/2014/main" val="20001"/>
                    </a:ext>
                  </a:extLst>
                </a:gridCol>
                <a:gridCol w="2961141">
                  <a:extLst>
                    <a:ext uri="{9D8B030D-6E8A-4147-A177-3AD203B41FA5}">
                      <a16:colId xmlns="" xmlns:a16="http://schemas.microsoft.com/office/drawing/2014/main" val="20002"/>
                    </a:ext>
                  </a:extLst>
                </a:gridCol>
              </a:tblGrid>
              <a:tr h="1845793">
                <a:tc>
                  <a:txBody>
                    <a:bodyPr/>
                    <a:lstStyle/>
                    <a:p>
                      <a:pPr marL="0" lvl="0" indent="0" algn="just">
                        <a:spcBef>
                          <a:spcPts val="0"/>
                        </a:spcBef>
                        <a:spcAft>
                          <a:spcPts val="0"/>
                        </a:spcAft>
                        <a:buNone/>
                      </a:pPr>
                      <a:endParaRPr sz="3400" b="0" dirty="0">
                        <a:solidFill>
                          <a:srgbClr val="3C78D8"/>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5000" b="0" dirty="0" smtClean="0">
                          <a:solidFill>
                            <a:srgbClr val="3D4965"/>
                          </a:solidFill>
                          <a:latin typeface="Dosis"/>
                          <a:ea typeface="Dosis"/>
                          <a:cs typeface="Dosis"/>
                          <a:sym typeface="Dosis"/>
                        </a:rPr>
                        <a:t>1h</a:t>
                      </a:r>
                      <a:endParaRPr sz="50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5000" b="0" dirty="0" smtClean="0">
                          <a:solidFill>
                            <a:srgbClr val="3D4965"/>
                          </a:solidFill>
                          <a:latin typeface="Dosis"/>
                          <a:ea typeface="Dosis"/>
                          <a:cs typeface="Dosis"/>
                          <a:sym typeface="Dosis"/>
                        </a:rPr>
                        <a:t>1h 9 min</a:t>
                      </a:r>
                      <a:endParaRPr sz="5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 xmlns:a16="http://schemas.microsoft.com/office/drawing/2014/main" val="10001"/>
                  </a:ext>
                </a:extLst>
              </a:tr>
              <a:tr h="1845793">
                <a:tc>
                  <a:txBody>
                    <a:bodyPr/>
                    <a:lstStyle/>
                    <a:p>
                      <a:pPr marL="0" lvl="0" indent="0" algn="just">
                        <a:spcBef>
                          <a:spcPts val="0"/>
                        </a:spcBef>
                        <a:spcAft>
                          <a:spcPts val="0"/>
                        </a:spcAft>
                        <a:buNone/>
                      </a:pPr>
                      <a:endParaRPr sz="3400" b="0" dirty="0">
                        <a:solidFill>
                          <a:srgbClr val="3C78D8"/>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5000" b="0" dirty="0" smtClean="0">
                          <a:solidFill>
                            <a:srgbClr val="3D4965"/>
                          </a:solidFill>
                          <a:latin typeface="Dosis"/>
                          <a:ea typeface="Dosis"/>
                          <a:cs typeface="Dosis"/>
                          <a:sym typeface="Dosis"/>
                        </a:rPr>
                        <a:t>14h</a:t>
                      </a:r>
                      <a:endParaRPr sz="50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5000" b="0" dirty="0" smtClean="0">
                          <a:solidFill>
                            <a:srgbClr val="3D4965"/>
                          </a:solidFill>
                          <a:latin typeface="Dosis"/>
                          <a:ea typeface="Dosis"/>
                          <a:cs typeface="Dosis"/>
                          <a:sym typeface="Dosis"/>
                        </a:rPr>
                        <a:t>12h 15</a:t>
                      </a:r>
                      <a:r>
                        <a:rPr lang="es-ES" sz="5000" b="0" baseline="0" dirty="0" smtClean="0">
                          <a:solidFill>
                            <a:srgbClr val="3D4965"/>
                          </a:solidFill>
                          <a:latin typeface="Dosis"/>
                          <a:ea typeface="Dosis"/>
                          <a:cs typeface="Dosis"/>
                          <a:sym typeface="Dosis"/>
                        </a:rPr>
                        <a:t> min</a:t>
                      </a:r>
                      <a:endParaRPr sz="5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 xmlns:a16="http://schemas.microsoft.com/office/drawing/2014/main" val="10002"/>
                  </a:ext>
                </a:extLst>
              </a:tr>
            </a:tbl>
          </a:graphicData>
        </a:graphic>
      </p:graphicFrame>
      <p:sp>
        <p:nvSpPr>
          <p:cNvPr id="5" name="Shape 547"/>
          <p:cNvSpPr txBox="1">
            <a:spLocks/>
          </p:cNvSpPr>
          <p:nvPr/>
        </p:nvSpPr>
        <p:spPr>
          <a:xfrm>
            <a:off x="333540" y="62462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34</a:t>
            </a:r>
            <a:endParaRPr lang="es-ES" sz="4000" dirty="0"/>
          </a:p>
        </p:txBody>
      </p:sp>
      <p:sp>
        <p:nvSpPr>
          <p:cNvPr id="9" name="Shape 580"/>
          <p:cNvSpPr txBox="1">
            <a:spLocks/>
          </p:cNvSpPr>
          <p:nvPr/>
        </p:nvSpPr>
        <p:spPr>
          <a:xfrm>
            <a:off x="2699792" y="404664"/>
            <a:ext cx="6140400" cy="10165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buFont typeface="Dosis"/>
              <a:buNone/>
            </a:pPr>
            <a:r>
              <a:rPr lang="es-ES" sz="3600" dirty="0" smtClean="0"/>
              <a:t>Jesús Sosa, Back-</a:t>
            </a:r>
            <a:r>
              <a:rPr lang="es-ES" sz="3600" dirty="0" err="1" smtClean="0"/>
              <a:t>End</a:t>
            </a:r>
            <a:r>
              <a:rPr lang="es-ES" sz="3600" dirty="0" smtClean="0"/>
              <a:t> </a:t>
            </a:r>
            <a:r>
              <a:rPr lang="es-ES" sz="3600" dirty="0" err="1" smtClean="0"/>
              <a:t>Developer</a:t>
            </a:r>
            <a:endParaRPr lang="es-ES" sz="3600" dirty="0" smtClean="0"/>
          </a:p>
        </p:txBody>
      </p:sp>
      <p:sp>
        <p:nvSpPr>
          <p:cNvPr id="10" name="Shape 580"/>
          <p:cNvSpPr txBox="1">
            <a:spLocks/>
          </p:cNvSpPr>
          <p:nvPr/>
        </p:nvSpPr>
        <p:spPr>
          <a:xfrm>
            <a:off x="3097866" y="1727577"/>
            <a:ext cx="2924301" cy="10165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lgn="ctr">
              <a:buFont typeface="Dosis"/>
              <a:buNone/>
            </a:pPr>
            <a:r>
              <a:rPr lang="es-ES" sz="3600" dirty="0" smtClean="0"/>
              <a:t>ESTIMATED</a:t>
            </a:r>
          </a:p>
        </p:txBody>
      </p:sp>
      <p:sp>
        <p:nvSpPr>
          <p:cNvPr id="11" name="Shape 580"/>
          <p:cNvSpPr txBox="1">
            <a:spLocks/>
          </p:cNvSpPr>
          <p:nvPr/>
        </p:nvSpPr>
        <p:spPr>
          <a:xfrm>
            <a:off x="6022167" y="1727578"/>
            <a:ext cx="2924301" cy="10165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lgn="ctr">
              <a:buFont typeface="Dosis"/>
              <a:buNone/>
            </a:pPr>
            <a:r>
              <a:rPr lang="es-ES" sz="3600" dirty="0" smtClean="0"/>
              <a:t>REAL</a:t>
            </a:r>
          </a:p>
        </p:txBody>
      </p:sp>
      <p:pic>
        <p:nvPicPr>
          <p:cNvPr id="15" name="Picture 2" descr="C:\Users\ALVARO\Desktop\Jesús Sosa.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6914" y="116632"/>
            <a:ext cx="2266251" cy="237626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7" name="Picture 8" descr="django_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7041" y="4725144"/>
            <a:ext cx="2521002" cy="130927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2" name="AutoShape 2" descr="Resultado de imagen de video icon"/>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Resultado de imagen de video icon"/>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1030" name="Picture 6" descr="Resultado de imagen de video icon"/>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0245" y="2543716"/>
            <a:ext cx="2041262" cy="204126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218807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pic>
        <p:nvPicPr>
          <p:cNvPr id="4"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00" name="Shape 600"/>
          <p:cNvGraphicFramePr/>
          <p:nvPr>
            <p:extLst>
              <p:ext uri="{D42A27DB-BD31-4B8C-83A1-F6EECF244321}">
                <p14:modId xmlns:p14="http://schemas.microsoft.com/office/powerpoint/2010/main" val="2642659258"/>
              </p:ext>
            </p:extLst>
          </p:nvPr>
        </p:nvGraphicFramePr>
        <p:xfrm>
          <a:off x="25896" y="2689743"/>
          <a:ext cx="8856983" cy="3691585"/>
        </p:xfrm>
        <a:graphic>
          <a:graphicData uri="http://schemas.openxmlformats.org/drawingml/2006/table">
            <a:tbl>
              <a:tblPr>
                <a:noFill/>
                <a:tableStyleId>{5B60FB8B-1F91-41A3-A708-3DEB35DC4975}</a:tableStyleId>
              </a:tblPr>
              <a:tblGrid>
                <a:gridCol w="3168352">
                  <a:extLst>
                    <a:ext uri="{9D8B030D-6E8A-4147-A177-3AD203B41FA5}">
                      <a16:colId xmlns="" xmlns:a16="http://schemas.microsoft.com/office/drawing/2014/main" val="20000"/>
                    </a:ext>
                  </a:extLst>
                </a:gridCol>
                <a:gridCol w="2808312">
                  <a:extLst>
                    <a:ext uri="{9D8B030D-6E8A-4147-A177-3AD203B41FA5}">
                      <a16:colId xmlns="" xmlns:a16="http://schemas.microsoft.com/office/drawing/2014/main" val="20001"/>
                    </a:ext>
                  </a:extLst>
                </a:gridCol>
                <a:gridCol w="2880319">
                  <a:extLst>
                    <a:ext uri="{9D8B030D-6E8A-4147-A177-3AD203B41FA5}">
                      <a16:colId xmlns="" xmlns:a16="http://schemas.microsoft.com/office/drawing/2014/main" val="20002"/>
                    </a:ext>
                  </a:extLst>
                </a:gridCol>
              </a:tblGrid>
              <a:tr h="1443336">
                <a:tc>
                  <a:txBody>
                    <a:bodyPr/>
                    <a:lstStyle/>
                    <a:p>
                      <a:pPr marL="0" lvl="0" indent="0" algn="just">
                        <a:spcBef>
                          <a:spcPts val="0"/>
                        </a:spcBef>
                        <a:spcAft>
                          <a:spcPts val="0"/>
                        </a:spcAft>
                        <a:buNone/>
                      </a:pPr>
                      <a:endParaRPr sz="3400" b="0" dirty="0">
                        <a:solidFill>
                          <a:srgbClr val="3C78D8"/>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4800" b="0" dirty="0" smtClean="0">
                          <a:solidFill>
                            <a:srgbClr val="3D4965"/>
                          </a:solidFill>
                          <a:latin typeface="Dosis"/>
                          <a:ea typeface="Dosis"/>
                          <a:cs typeface="Dosis"/>
                          <a:sym typeface="Dosis"/>
                        </a:rPr>
                        <a:t>3h</a:t>
                      </a:r>
                      <a:endParaRPr sz="48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4800" b="0" dirty="0" smtClean="0">
                          <a:solidFill>
                            <a:srgbClr val="3D4965"/>
                          </a:solidFill>
                          <a:latin typeface="Dosis"/>
                          <a:ea typeface="Dosis"/>
                          <a:cs typeface="Dosis"/>
                          <a:sym typeface="Dosis"/>
                        </a:rPr>
                        <a:t>0h</a:t>
                      </a:r>
                      <a:endParaRPr sz="48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 xmlns:a16="http://schemas.microsoft.com/office/drawing/2014/main" val="10001"/>
                  </a:ext>
                </a:extLst>
              </a:tr>
              <a:tr h="2248249">
                <a:tc gridSpan="3">
                  <a:txBody>
                    <a:bodyPr/>
                    <a:lstStyle/>
                    <a:p>
                      <a:pPr marL="0" lvl="0" indent="0" algn="ctr">
                        <a:spcBef>
                          <a:spcPts val="0"/>
                        </a:spcBef>
                        <a:spcAft>
                          <a:spcPts val="0"/>
                        </a:spcAft>
                        <a:buNone/>
                      </a:pPr>
                      <a:r>
                        <a:rPr lang="es-ES" sz="4800" b="0" dirty="0" smtClean="0">
                          <a:solidFill>
                            <a:srgbClr val="3D4965"/>
                          </a:solidFill>
                          <a:latin typeface="Dosis"/>
                          <a:ea typeface="Dosis"/>
                          <a:cs typeface="Dosis"/>
                          <a:sym typeface="Dosis"/>
                        </a:rPr>
                        <a:t>PROGRESS: 61%</a:t>
                      </a:r>
                      <a:br>
                        <a:rPr lang="es-ES" sz="4800" b="0" dirty="0" smtClean="0">
                          <a:solidFill>
                            <a:srgbClr val="3D4965"/>
                          </a:solidFill>
                          <a:latin typeface="Dosis"/>
                          <a:ea typeface="Dosis"/>
                          <a:cs typeface="Dosis"/>
                          <a:sym typeface="Dosis"/>
                        </a:rPr>
                      </a:br>
                      <a:r>
                        <a:rPr lang="es-ES" sz="4800" b="0" dirty="0" smtClean="0">
                          <a:solidFill>
                            <a:srgbClr val="3D4965"/>
                          </a:solidFill>
                          <a:latin typeface="Dosis"/>
                          <a:ea typeface="Dosis"/>
                          <a:cs typeface="Dosis"/>
                          <a:sym typeface="Dosis"/>
                        </a:rPr>
                        <a:t>PERFORMANCE: 122%</a:t>
                      </a:r>
                      <a:endParaRPr sz="48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hMerge="1">
                  <a:txBody>
                    <a:bodyPr/>
                    <a:lstStyle/>
                    <a:p>
                      <a:pPr marL="0" lvl="0" indent="0" algn="ctr">
                        <a:spcBef>
                          <a:spcPts val="0"/>
                        </a:spcBef>
                        <a:spcAft>
                          <a:spcPts val="0"/>
                        </a:spcAft>
                        <a:buNone/>
                      </a:pPr>
                      <a:endParaRPr sz="52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hMerge="1">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r>
            </a:tbl>
          </a:graphicData>
        </a:graphic>
      </p:graphicFrame>
      <p:sp>
        <p:nvSpPr>
          <p:cNvPr id="5" name="Shape 547"/>
          <p:cNvSpPr txBox="1">
            <a:spLocks/>
          </p:cNvSpPr>
          <p:nvPr/>
        </p:nvSpPr>
        <p:spPr>
          <a:xfrm>
            <a:off x="333540" y="62462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35</a:t>
            </a:r>
            <a:endParaRPr lang="es-ES" sz="4000" dirty="0"/>
          </a:p>
        </p:txBody>
      </p:sp>
      <p:sp>
        <p:nvSpPr>
          <p:cNvPr id="9" name="Shape 580"/>
          <p:cNvSpPr txBox="1">
            <a:spLocks/>
          </p:cNvSpPr>
          <p:nvPr/>
        </p:nvSpPr>
        <p:spPr>
          <a:xfrm>
            <a:off x="2699792" y="404664"/>
            <a:ext cx="6140400" cy="10165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buFont typeface="Dosis"/>
              <a:buNone/>
            </a:pPr>
            <a:r>
              <a:rPr lang="es-ES" sz="3600" dirty="0" smtClean="0"/>
              <a:t>Jesús Sosa, Back-</a:t>
            </a:r>
            <a:r>
              <a:rPr lang="es-ES" sz="3600" dirty="0" err="1" smtClean="0"/>
              <a:t>End</a:t>
            </a:r>
            <a:r>
              <a:rPr lang="es-ES" sz="3600" dirty="0" smtClean="0"/>
              <a:t> </a:t>
            </a:r>
            <a:r>
              <a:rPr lang="es-ES" sz="3600" dirty="0" err="1" smtClean="0"/>
              <a:t>Developer</a:t>
            </a:r>
            <a:endParaRPr lang="es-ES" sz="3600" dirty="0" smtClean="0"/>
          </a:p>
        </p:txBody>
      </p:sp>
      <p:sp>
        <p:nvSpPr>
          <p:cNvPr id="10" name="Shape 580"/>
          <p:cNvSpPr txBox="1">
            <a:spLocks/>
          </p:cNvSpPr>
          <p:nvPr/>
        </p:nvSpPr>
        <p:spPr>
          <a:xfrm>
            <a:off x="3097866" y="1727577"/>
            <a:ext cx="2924301" cy="10165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lgn="ctr">
              <a:buFont typeface="Dosis"/>
              <a:buNone/>
            </a:pPr>
            <a:r>
              <a:rPr lang="es-ES" sz="3600" dirty="0" smtClean="0"/>
              <a:t>ESTIMATED</a:t>
            </a:r>
          </a:p>
        </p:txBody>
      </p:sp>
      <p:sp>
        <p:nvSpPr>
          <p:cNvPr id="11" name="Shape 580"/>
          <p:cNvSpPr txBox="1">
            <a:spLocks/>
          </p:cNvSpPr>
          <p:nvPr/>
        </p:nvSpPr>
        <p:spPr>
          <a:xfrm>
            <a:off x="6022167" y="1727578"/>
            <a:ext cx="2924301" cy="10165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lgn="ctr">
              <a:buFont typeface="Dosis"/>
              <a:buNone/>
            </a:pPr>
            <a:r>
              <a:rPr lang="es-ES" sz="3600" dirty="0" smtClean="0"/>
              <a:t>REAL</a:t>
            </a:r>
          </a:p>
        </p:txBody>
      </p:sp>
      <p:pic>
        <p:nvPicPr>
          <p:cNvPr id="15" name="Picture 2" descr="C:\Users\ALVARO\Desktop\Jesús Sosa.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6914" y="116632"/>
            <a:ext cx="2266251" cy="237626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7" name="Picture 12" descr="C:\Users\ALVARO\Desktop\3c22bfb2-eb77-4f07-84c8-f05617bb154d.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0445" y="2744127"/>
            <a:ext cx="559973" cy="55997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Resultado de imagen de Interactiv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3079" y="3096438"/>
            <a:ext cx="534703" cy="534703"/>
          </a:xfrm>
          <a:prstGeom prst="rect">
            <a:avLst/>
          </a:prstGeom>
          <a:noFill/>
          <a:extLst>
            <a:ext uri="{909E8E84-426E-40DD-AFC4-6F175D3DCCD1}">
              <a14:hiddenFill xmlns:a14="http://schemas.microsoft.com/office/drawing/2010/main">
                <a:solidFill>
                  <a:srgbClr val="FFFFFF"/>
                </a:solidFill>
              </a14:hiddenFill>
            </a:ext>
          </a:extLst>
        </p:spPr>
      </p:pic>
      <p:sp>
        <p:nvSpPr>
          <p:cNvPr id="19" name="Shape 625"/>
          <p:cNvSpPr txBox="1">
            <a:spLocks/>
          </p:cNvSpPr>
          <p:nvPr/>
        </p:nvSpPr>
        <p:spPr>
          <a:xfrm>
            <a:off x="891993" y="3096438"/>
            <a:ext cx="2059386" cy="49936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3000" dirty="0">
                <a:solidFill>
                  <a:schemeClr val="accent1"/>
                </a:solidFill>
              </a:rPr>
              <a:t>Creation</a:t>
            </a:r>
          </a:p>
        </p:txBody>
      </p:sp>
    </p:spTree>
    <p:extLst>
      <p:ext uri="{BB962C8B-B14F-4D97-AF65-F5344CB8AC3E}">
        <p14:creationId xmlns:p14="http://schemas.microsoft.com/office/powerpoint/2010/main" val="95960070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pic>
        <p:nvPicPr>
          <p:cNvPr id="4"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00" name="Shape 600"/>
          <p:cNvGraphicFramePr/>
          <p:nvPr>
            <p:extLst>
              <p:ext uri="{D42A27DB-BD31-4B8C-83A1-F6EECF244321}">
                <p14:modId xmlns:p14="http://schemas.microsoft.com/office/powerpoint/2010/main" val="3727123805"/>
              </p:ext>
            </p:extLst>
          </p:nvPr>
        </p:nvGraphicFramePr>
        <p:xfrm>
          <a:off x="25896" y="2689743"/>
          <a:ext cx="8856983" cy="3691585"/>
        </p:xfrm>
        <a:graphic>
          <a:graphicData uri="http://schemas.openxmlformats.org/drawingml/2006/table">
            <a:tbl>
              <a:tblPr>
                <a:noFill/>
                <a:tableStyleId>{5B60FB8B-1F91-41A3-A708-3DEB35DC4975}</a:tableStyleId>
              </a:tblPr>
              <a:tblGrid>
                <a:gridCol w="3168352">
                  <a:extLst>
                    <a:ext uri="{9D8B030D-6E8A-4147-A177-3AD203B41FA5}">
                      <a16:colId xmlns="" xmlns:a16="http://schemas.microsoft.com/office/drawing/2014/main" val="20000"/>
                    </a:ext>
                  </a:extLst>
                </a:gridCol>
                <a:gridCol w="2808312">
                  <a:extLst>
                    <a:ext uri="{9D8B030D-6E8A-4147-A177-3AD203B41FA5}">
                      <a16:colId xmlns="" xmlns:a16="http://schemas.microsoft.com/office/drawing/2014/main" val="20001"/>
                    </a:ext>
                  </a:extLst>
                </a:gridCol>
                <a:gridCol w="2880319">
                  <a:extLst>
                    <a:ext uri="{9D8B030D-6E8A-4147-A177-3AD203B41FA5}">
                      <a16:colId xmlns="" xmlns:a16="http://schemas.microsoft.com/office/drawing/2014/main" val="20002"/>
                    </a:ext>
                  </a:extLst>
                </a:gridCol>
              </a:tblGrid>
              <a:tr h="1443336">
                <a:tc>
                  <a:txBody>
                    <a:bodyPr/>
                    <a:lstStyle/>
                    <a:p>
                      <a:pPr marL="0" lvl="0" indent="0" algn="just">
                        <a:spcBef>
                          <a:spcPts val="0"/>
                        </a:spcBef>
                        <a:spcAft>
                          <a:spcPts val="0"/>
                        </a:spcAft>
                        <a:buNone/>
                      </a:pPr>
                      <a:endParaRPr sz="3400" b="0" dirty="0">
                        <a:solidFill>
                          <a:srgbClr val="3C78D8"/>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4800" b="0" dirty="0" smtClean="0">
                          <a:solidFill>
                            <a:srgbClr val="3D4965"/>
                          </a:solidFill>
                          <a:latin typeface="Dosis"/>
                          <a:ea typeface="Dosis"/>
                          <a:cs typeface="Dosis"/>
                          <a:sym typeface="Dosis"/>
                        </a:rPr>
                        <a:t>18h</a:t>
                      </a:r>
                      <a:endParaRPr sz="48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4800" b="0" dirty="0" smtClean="0">
                          <a:solidFill>
                            <a:srgbClr val="3D4965"/>
                          </a:solidFill>
                          <a:latin typeface="Dosis"/>
                          <a:ea typeface="Dosis"/>
                          <a:cs typeface="Dosis"/>
                          <a:sym typeface="Dosis"/>
                        </a:rPr>
                        <a:t>26h</a:t>
                      </a:r>
                      <a:endParaRPr sz="48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 xmlns:a16="http://schemas.microsoft.com/office/drawing/2014/main" val="10001"/>
                  </a:ext>
                </a:extLst>
              </a:tr>
              <a:tr h="2248249">
                <a:tc gridSpan="3">
                  <a:txBody>
                    <a:bodyPr/>
                    <a:lstStyle/>
                    <a:p>
                      <a:pPr marL="0" lvl="0" indent="0" algn="ctr">
                        <a:spcBef>
                          <a:spcPts val="0"/>
                        </a:spcBef>
                        <a:spcAft>
                          <a:spcPts val="0"/>
                        </a:spcAft>
                        <a:buNone/>
                      </a:pPr>
                      <a:r>
                        <a:rPr lang="es-ES" sz="4800" b="0" dirty="0" smtClean="0">
                          <a:solidFill>
                            <a:srgbClr val="3D4965"/>
                          </a:solidFill>
                          <a:latin typeface="Dosis"/>
                          <a:ea typeface="Dosis"/>
                          <a:cs typeface="Dosis"/>
                          <a:sym typeface="Dosis"/>
                        </a:rPr>
                        <a:t>PROGRESS: 61%</a:t>
                      </a:r>
                    </a:p>
                    <a:p>
                      <a:pPr marL="0" lvl="0" indent="0" algn="ctr">
                        <a:spcBef>
                          <a:spcPts val="0"/>
                        </a:spcBef>
                        <a:spcAft>
                          <a:spcPts val="0"/>
                        </a:spcAft>
                        <a:buNone/>
                      </a:pPr>
                      <a:r>
                        <a:rPr lang="es-ES" sz="4800" b="0" dirty="0" smtClean="0">
                          <a:solidFill>
                            <a:srgbClr val="3D4965"/>
                          </a:solidFill>
                          <a:latin typeface="Dosis"/>
                          <a:ea typeface="Dosis"/>
                          <a:cs typeface="Dosis"/>
                          <a:sym typeface="Dosis"/>
                        </a:rPr>
                        <a:t>PERFORMANCE: 122%</a:t>
                      </a:r>
                      <a:endParaRPr sz="48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hMerge="1">
                  <a:txBody>
                    <a:bodyPr/>
                    <a:lstStyle/>
                    <a:p>
                      <a:pPr marL="0" lvl="0" indent="0" algn="ctr">
                        <a:spcBef>
                          <a:spcPts val="0"/>
                        </a:spcBef>
                        <a:spcAft>
                          <a:spcPts val="0"/>
                        </a:spcAft>
                        <a:buNone/>
                      </a:pPr>
                      <a:endParaRPr sz="52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hMerge="1">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r>
            </a:tbl>
          </a:graphicData>
        </a:graphic>
      </p:graphicFrame>
      <p:sp>
        <p:nvSpPr>
          <p:cNvPr id="5" name="Shape 547"/>
          <p:cNvSpPr txBox="1">
            <a:spLocks/>
          </p:cNvSpPr>
          <p:nvPr/>
        </p:nvSpPr>
        <p:spPr>
          <a:xfrm>
            <a:off x="333540" y="62462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36</a:t>
            </a:r>
            <a:endParaRPr lang="es-ES" sz="4000" dirty="0"/>
          </a:p>
        </p:txBody>
      </p:sp>
      <p:sp>
        <p:nvSpPr>
          <p:cNvPr id="9" name="Shape 580"/>
          <p:cNvSpPr txBox="1">
            <a:spLocks/>
          </p:cNvSpPr>
          <p:nvPr/>
        </p:nvSpPr>
        <p:spPr>
          <a:xfrm>
            <a:off x="3045128" y="0"/>
            <a:ext cx="6140400" cy="10165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buFont typeface="Dosis"/>
              <a:buNone/>
            </a:pPr>
            <a:r>
              <a:rPr lang="es-ES" sz="3600" dirty="0" smtClean="0"/>
              <a:t>Álvaro Sánchez, Back-</a:t>
            </a:r>
            <a:r>
              <a:rPr lang="es-ES" sz="3600" dirty="0" err="1" smtClean="0"/>
              <a:t>End</a:t>
            </a:r>
            <a:r>
              <a:rPr lang="es-ES" sz="3600" dirty="0" smtClean="0"/>
              <a:t> </a:t>
            </a:r>
            <a:r>
              <a:rPr lang="es-ES" sz="3600" dirty="0" err="1" smtClean="0"/>
              <a:t>Developer</a:t>
            </a:r>
            <a:endParaRPr lang="es-ES" sz="3600" dirty="0" smtClean="0"/>
          </a:p>
        </p:txBody>
      </p:sp>
      <p:sp>
        <p:nvSpPr>
          <p:cNvPr id="10" name="Shape 580"/>
          <p:cNvSpPr txBox="1">
            <a:spLocks/>
          </p:cNvSpPr>
          <p:nvPr/>
        </p:nvSpPr>
        <p:spPr>
          <a:xfrm>
            <a:off x="3097866" y="1727577"/>
            <a:ext cx="2924301" cy="10165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lgn="ctr">
              <a:buFont typeface="Dosis"/>
              <a:buNone/>
            </a:pPr>
            <a:r>
              <a:rPr lang="es-ES" sz="3600" dirty="0" smtClean="0"/>
              <a:t>ESTIMATED</a:t>
            </a:r>
          </a:p>
        </p:txBody>
      </p:sp>
      <p:sp>
        <p:nvSpPr>
          <p:cNvPr id="11" name="Shape 580"/>
          <p:cNvSpPr txBox="1">
            <a:spLocks/>
          </p:cNvSpPr>
          <p:nvPr/>
        </p:nvSpPr>
        <p:spPr>
          <a:xfrm>
            <a:off x="6022167" y="1727578"/>
            <a:ext cx="2924301" cy="10165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lgn="ctr">
              <a:buFont typeface="Dosis"/>
              <a:buNone/>
            </a:pPr>
            <a:r>
              <a:rPr lang="es-ES" sz="3600" dirty="0" smtClean="0"/>
              <a:t>REAL</a:t>
            </a:r>
          </a:p>
        </p:txBody>
      </p:sp>
      <p:pic>
        <p:nvPicPr>
          <p:cNvPr id="15" name="Picture 3" descr="C:\Users\ALVARO\Desktop\Álvaro Sánchez.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1304" y="178930"/>
            <a:ext cx="2457750" cy="231396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6" name="Picture 8" descr="django_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5150" y="2850767"/>
            <a:ext cx="2022634" cy="105045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282424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sp>
        <p:nvSpPr>
          <p:cNvPr id="547" name="Shape 547"/>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Things Done</a:t>
            </a:r>
            <a:endParaRPr sz="4800" dirty="0"/>
          </a:p>
        </p:txBody>
      </p:sp>
      <p:pic>
        <p:nvPicPr>
          <p:cNvPr id="7"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9" name="Shape 547"/>
          <p:cNvSpPr txBox="1">
            <a:spLocks/>
          </p:cNvSpPr>
          <p:nvPr/>
        </p:nvSpPr>
        <p:spPr>
          <a:xfrm>
            <a:off x="360745" y="6074840"/>
            <a:ext cx="937235"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37</a:t>
            </a:r>
            <a:endParaRPr lang="es-ES" sz="4000" dirty="0"/>
          </a:p>
        </p:txBody>
      </p:sp>
      <p:sp>
        <p:nvSpPr>
          <p:cNvPr id="10" name="Shape 548"/>
          <p:cNvSpPr txBox="1">
            <a:spLocks noGrp="1"/>
          </p:cNvSpPr>
          <p:nvPr>
            <p:ph type="body" idx="1"/>
          </p:nvPr>
        </p:nvSpPr>
        <p:spPr>
          <a:xfrm>
            <a:off x="1619672" y="1484784"/>
            <a:ext cx="5184576" cy="1320147"/>
          </a:xfrm>
          <a:prstGeom prst="rect">
            <a:avLst/>
          </a:prstGeom>
        </p:spPr>
        <p:txBody>
          <a:bodyPr spcFirstLastPara="1" wrap="square" lIns="91425" tIns="91425" rIns="91425" bIns="91425" anchor="t" anchorCtr="0">
            <a:noAutofit/>
          </a:bodyPr>
          <a:lstStyle/>
          <a:p>
            <a:pPr marL="69850" lvl="0" indent="0" algn="ctr">
              <a:spcBef>
                <a:spcPts val="0"/>
              </a:spcBef>
              <a:buNone/>
            </a:pPr>
            <a:r>
              <a:rPr lang="es-ES" sz="6000" dirty="0" err="1" smtClean="0"/>
              <a:t>Reward</a:t>
            </a:r>
            <a:r>
              <a:rPr lang="es-ES" sz="6000" dirty="0" smtClean="0"/>
              <a:t> </a:t>
            </a:r>
            <a:r>
              <a:rPr lang="es-ES" sz="6000" dirty="0" err="1" smtClean="0"/>
              <a:t>System</a:t>
            </a:r>
            <a:endParaRPr lang="es-ES" sz="6000" dirty="0"/>
          </a:p>
          <a:p>
            <a:pPr marL="69850" lvl="0" indent="0" algn="ctr">
              <a:spcBef>
                <a:spcPts val="0"/>
              </a:spcBef>
              <a:buNone/>
            </a:pPr>
            <a:r>
              <a:rPr lang="es-ES" sz="3000" dirty="0"/>
              <a:t> </a:t>
            </a:r>
          </a:p>
          <a:p>
            <a:pPr marL="457200" lvl="0" indent="-387350" rtl="0">
              <a:spcBef>
                <a:spcPts val="600"/>
              </a:spcBef>
              <a:spcAft>
                <a:spcPts val="0"/>
              </a:spcAft>
              <a:buSzPts val="2500"/>
              <a:buChar char="✘"/>
            </a:pPr>
            <a:endParaRPr lang="es-ES" sz="3000" dirty="0"/>
          </a:p>
          <a:p>
            <a:pPr marL="69850" lvl="0" indent="0" rtl="0">
              <a:spcBef>
                <a:spcPts val="600"/>
              </a:spcBef>
              <a:spcAft>
                <a:spcPts val="0"/>
              </a:spcAft>
              <a:buSzPts val="2500"/>
              <a:buNone/>
            </a:pPr>
            <a:endParaRPr lang="es-ES" sz="3000" dirty="0"/>
          </a:p>
          <a:p>
            <a:pPr marL="69850" lvl="0" indent="0" rtl="0">
              <a:spcBef>
                <a:spcPts val="600"/>
              </a:spcBef>
              <a:spcAft>
                <a:spcPts val="0"/>
              </a:spcAft>
              <a:buSzPts val="2500"/>
              <a:buNone/>
            </a:pPr>
            <a:endParaRPr sz="3000" dirty="0"/>
          </a:p>
          <a:p>
            <a:pPr marL="0" lvl="0" indent="0" rtl="0">
              <a:spcBef>
                <a:spcPts val="600"/>
              </a:spcBef>
              <a:spcAft>
                <a:spcPts val="0"/>
              </a:spcAft>
              <a:buNone/>
            </a:pPr>
            <a:endParaRPr dirty="0"/>
          </a:p>
        </p:txBody>
      </p:sp>
      <p:sp>
        <p:nvSpPr>
          <p:cNvPr id="11" name="Shape 625"/>
          <p:cNvSpPr txBox="1">
            <a:spLocks/>
          </p:cNvSpPr>
          <p:nvPr/>
        </p:nvSpPr>
        <p:spPr>
          <a:xfrm>
            <a:off x="3779911" y="2917508"/>
            <a:ext cx="1132237" cy="102298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9600" dirty="0"/>
              <a:t>+</a:t>
            </a:r>
            <a:endParaRPr lang="en" sz="8000" dirty="0"/>
          </a:p>
        </p:txBody>
      </p:sp>
      <p:sp>
        <p:nvSpPr>
          <p:cNvPr id="12" name="Shape 548"/>
          <p:cNvSpPr txBox="1">
            <a:spLocks/>
          </p:cNvSpPr>
          <p:nvPr/>
        </p:nvSpPr>
        <p:spPr>
          <a:xfrm>
            <a:off x="1753742" y="3429000"/>
            <a:ext cx="5184576" cy="132014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69850" indent="0" algn="ctr">
              <a:spcBef>
                <a:spcPts val="0"/>
              </a:spcBef>
              <a:buFont typeface="Dosis"/>
              <a:buNone/>
            </a:pPr>
            <a:r>
              <a:rPr lang="es-ES" sz="6000" dirty="0" err="1" smtClean="0"/>
              <a:t>Team</a:t>
            </a:r>
            <a:r>
              <a:rPr lang="es-ES" sz="6000" dirty="0" smtClean="0"/>
              <a:t> </a:t>
            </a:r>
            <a:r>
              <a:rPr lang="es-ES" sz="6000" dirty="0" err="1" smtClean="0"/>
              <a:t>Building</a:t>
            </a:r>
            <a:endParaRPr lang="es-ES" sz="6000" dirty="0" smtClean="0"/>
          </a:p>
        </p:txBody>
      </p:sp>
      <p:pic>
        <p:nvPicPr>
          <p:cNvPr id="3" name="Picture 2" descr="Resultado de imagen de Tea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82546" y="4438886"/>
            <a:ext cx="4526966" cy="23880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106576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35"/>
        <p:cNvGrpSpPr/>
        <p:nvPr/>
      </p:nvGrpSpPr>
      <p:grpSpPr>
        <a:xfrm>
          <a:off x="0" y="0"/>
          <a:ext cx="0" cy="0"/>
          <a:chOff x="0" y="0"/>
          <a:chExt cx="0" cy="0"/>
        </a:xfrm>
      </p:grpSpPr>
      <p:sp>
        <p:nvSpPr>
          <p:cNvPr id="536" name="Shape 536"/>
          <p:cNvSpPr txBox="1">
            <a:spLocks noGrp="1"/>
          </p:cNvSpPr>
          <p:nvPr>
            <p:ph type="ctrTitle"/>
          </p:nvPr>
        </p:nvSpPr>
        <p:spPr>
          <a:xfrm>
            <a:off x="3707904" y="3717032"/>
            <a:ext cx="5013568" cy="15464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sz="6000" dirty="0" smtClean="0"/>
              <a:t>Things </a:t>
            </a:r>
            <a:r>
              <a:rPr lang="es-ES" sz="6000" dirty="0" smtClean="0"/>
              <a:t>in </a:t>
            </a:r>
            <a:r>
              <a:rPr lang="es-ES" sz="6000" dirty="0" err="1" smtClean="0"/>
              <a:t>Progress</a:t>
            </a:r>
            <a:endParaRPr sz="6000" dirty="0"/>
          </a:p>
        </p:txBody>
      </p:sp>
    </p:spTree>
    <p:extLst>
      <p:ext uri="{BB962C8B-B14F-4D97-AF65-F5344CB8AC3E}">
        <p14:creationId xmlns:p14="http://schemas.microsoft.com/office/powerpoint/2010/main" val="13303525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sp>
        <p:nvSpPr>
          <p:cNvPr id="2" name="AutoShape 2"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5" name="AutoShape 8"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612775" y="4169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Shape 547"/>
          <p:cNvSpPr txBox="1">
            <a:spLocks/>
          </p:cNvSpPr>
          <p:nvPr/>
        </p:nvSpPr>
        <p:spPr>
          <a:xfrm>
            <a:off x="360746" y="6074840"/>
            <a:ext cx="682862"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4</a:t>
            </a:r>
          </a:p>
        </p:txBody>
      </p:sp>
    </p:spTree>
    <p:extLst>
      <p:ext uri="{BB962C8B-B14F-4D97-AF65-F5344CB8AC3E}">
        <p14:creationId xmlns:p14="http://schemas.microsoft.com/office/powerpoint/2010/main" val="95396406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pic>
        <p:nvPicPr>
          <p:cNvPr id="6"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8194" name="Picture 2" descr="C:\Users\ALVARO\Desktop\barrica.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995489"/>
            <a:ext cx="9468544" cy="2729656"/>
          </a:xfrm>
          <a:prstGeom prst="rect">
            <a:avLst/>
          </a:prstGeom>
          <a:noFill/>
          <a:extLst>
            <a:ext uri="{909E8E84-426E-40DD-AFC4-6F175D3DCCD1}">
              <a14:hiddenFill xmlns:a14="http://schemas.microsoft.com/office/drawing/2010/main">
                <a:solidFill>
                  <a:srgbClr val="FFFFFF"/>
                </a:solidFill>
              </a14:hiddenFill>
            </a:ext>
          </a:extLst>
        </p:spPr>
      </p:pic>
      <p:sp>
        <p:nvSpPr>
          <p:cNvPr id="547" name="Shape 547"/>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Things </a:t>
            </a:r>
            <a:r>
              <a:rPr lang="en" sz="4800" dirty="0" smtClean="0"/>
              <a:t>in Progress</a:t>
            </a:r>
            <a:endParaRPr sz="4800" dirty="0"/>
          </a:p>
        </p:txBody>
      </p:sp>
      <p:sp>
        <p:nvSpPr>
          <p:cNvPr id="13"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39</a:t>
            </a:r>
            <a:endParaRPr lang="es-ES" sz="4000" dirty="0"/>
          </a:p>
        </p:txBody>
      </p:sp>
      <p:sp>
        <p:nvSpPr>
          <p:cNvPr id="2" name="AutoShape 5" descr="[Foto]"/>
          <p:cNvSpPr>
            <a:spLocks noChangeAspect="1" noChangeArrowheads="1"/>
          </p:cNvSpPr>
          <p:nvPr/>
        </p:nvSpPr>
        <p:spPr bwMode="auto">
          <a:xfrm>
            <a:off x="155575" y="-617538"/>
            <a:ext cx="2476500" cy="1295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7" descr="[Foto]"/>
          <p:cNvSpPr>
            <a:spLocks noChangeAspect="1" noChangeArrowheads="1"/>
          </p:cNvSpPr>
          <p:nvPr/>
        </p:nvSpPr>
        <p:spPr bwMode="auto">
          <a:xfrm>
            <a:off x="307975" y="-465138"/>
            <a:ext cx="2476500" cy="1295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5" name="Shape 625"/>
          <p:cNvSpPr txBox="1">
            <a:spLocks/>
          </p:cNvSpPr>
          <p:nvPr/>
        </p:nvSpPr>
        <p:spPr>
          <a:xfrm>
            <a:off x="0" y="2481652"/>
            <a:ext cx="868387" cy="68914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a:t>0%</a:t>
            </a:r>
          </a:p>
        </p:txBody>
      </p:sp>
      <p:sp>
        <p:nvSpPr>
          <p:cNvPr id="16" name="Shape 625"/>
          <p:cNvSpPr txBox="1">
            <a:spLocks/>
          </p:cNvSpPr>
          <p:nvPr/>
        </p:nvSpPr>
        <p:spPr>
          <a:xfrm>
            <a:off x="7812359" y="2492896"/>
            <a:ext cx="1444451" cy="68914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a:t>100%</a:t>
            </a:r>
          </a:p>
        </p:txBody>
      </p:sp>
      <p:sp>
        <p:nvSpPr>
          <p:cNvPr id="17" name="Shape 625"/>
          <p:cNvSpPr txBox="1">
            <a:spLocks/>
          </p:cNvSpPr>
          <p:nvPr/>
        </p:nvSpPr>
        <p:spPr>
          <a:xfrm>
            <a:off x="4162228" y="2439344"/>
            <a:ext cx="1154275" cy="7737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a:t>50%</a:t>
            </a:r>
          </a:p>
        </p:txBody>
      </p:sp>
      <p:sp>
        <p:nvSpPr>
          <p:cNvPr id="20" name="Shape 625"/>
          <p:cNvSpPr txBox="1">
            <a:spLocks/>
          </p:cNvSpPr>
          <p:nvPr/>
        </p:nvSpPr>
        <p:spPr>
          <a:xfrm>
            <a:off x="1393826" y="5617487"/>
            <a:ext cx="6867688" cy="68914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a:t>Budgeted: </a:t>
            </a:r>
            <a:r>
              <a:rPr lang="en" sz="4000" dirty="0" smtClean="0"/>
              <a:t>€37,5%, </a:t>
            </a:r>
            <a:r>
              <a:rPr lang="en" sz="4000" dirty="0" smtClean="0">
                <a:solidFill>
                  <a:srgbClr val="C55A11"/>
                </a:solidFill>
              </a:rPr>
              <a:t>37,5</a:t>
            </a:r>
            <a:r>
              <a:rPr lang="en" sz="4000" dirty="0">
                <a:solidFill>
                  <a:srgbClr val="C55A11"/>
                </a:solidFill>
              </a:rPr>
              <a:t>% h</a:t>
            </a:r>
          </a:p>
        </p:txBody>
      </p:sp>
      <p:sp>
        <p:nvSpPr>
          <p:cNvPr id="21" name="Shape 625"/>
          <p:cNvSpPr txBox="1">
            <a:spLocks/>
          </p:cNvSpPr>
          <p:nvPr/>
        </p:nvSpPr>
        <p:spPr>
          <a:xfrm>
            <a:off x="2289053" y="4971274"/>
            <a:ext cx="4807548" cy="68914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a:t>Current: </a:t>
            </a:r>
            <a:r>
              <a:rPr lang="en" sz="4000" dirty="0" smtClean="0"/>
              <a:t>€43%, </a:t>
            </a:r>
            <a:r>
              <a:rPr lang="en" sz="4000" dirty="0" smtClean="0">
                <a:solidFill>
                  <a:srgbClr val="C55A11"/>
                </a:solidFill>
              </a:rPr>
              <a:t>56% </a:t>
            </a:r>
            <a:r>
              <a:rPr lang="en" sz="4000" dirty="0">
                <a:solidFill>
                  <a:srgbClr val="C55A11"/>
                </a:solidFill>
              </a:rPr>
              <a:t>h</a:t>
            </a:r>
          </a:p>
        </p:txBody>
      </p:sp>
      <p:sp>
        <p:nvSpPr>
          <p:cNvPr id="22" name="Shape 625"/>
          <p:cNvSpPr txBox="1">
            <a:spLocks/>
          </p:cNvSpPr>
          <p:nvPr/>
        </p:nvSpPr>
        <p:spPr>
          <a:xfrm>
            <a:off x="3126621" y="3839911"/>
            <a:ext cx="1686089" cy="68914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a:t>€</a:t>
            </a:r>
            <a:r>
              <a:rPr lang="en" sz="4000" dirty="0" smtClean="0"/>
              <a:t>12,5K</a:t>
            </a:r>
            <a:endParaRPr lang="en" sz="4000" dirty="0"/>
          </a:p>
        </p:txBody>
      </p:sp>
      <p:sp>
        <p:nvSpPr>
          <p:cNvPr id="24" name="Shape 625"/>
          <p:cNvSpPr txBox="1">
            <a:spLocks/>
          </p:cNvSpPr>
          <p:nvPr/>
        </p:nvSpPr>
        <p:spPr>
          <a:xfrm>
            <a:off x="7229693" y="3794033"/>
            <a:ext cx="2107797" cy="68914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a:t>€29K</a:t>
            </a:r>
          </a:p>
        </p:txBody>
      </p:sp>
      <p:sp>
        <p:nvSpPr>
          <p:cNvPr id="18" name="Shape 625"/>
          <p:cNvSpPr txBox="1">
            <a:spLocks/>
          </p:cNvSpPr>
          <p:nvPr/>
        </p:nvSpPr>
        <p:spPr>
          <a:xfrm>
            <a:off x="4355976" y="4282130"/>
            <a:ext cx="1686089" cy="68914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smtClean="0">
                <a:solidFill>
                  <a:srgbClr val="C55A11"/>
                </a:solidFill>
              </a:rPr>
              <a:t>646 </a:t>
            </a:r>
            <a:r>
              <a:rPr lang="en" sz="4000" dirty="0">
                <a:solidFill>
                  <a:srgbClr val="C55A11"/>
                </a:solidFill>
              </a:rPr>
              <a:t>h</a:t>
            </a:r>
          </a:p>
        </p:txBody>
      </p:sp>
      <p:sp>
        <p:nvSpPr>
          <p:cNvPr id="19" name="Shape 625"/>
          <p:cNvSpPr txBox="1">
            <a:spLocks/>
          </p:cNvSpPr>
          <p:nvPr/>
        </p:nvSpPr>
        <p:spPr>
          <a:xfrm>
            <a:off x="7207616" y="4291266"/>
            <a:ext cx="2107797" cy="68914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a:solidFill>
                  <a:srgbClr val="C55A11"/>
                </a:solidFill>
              </a:rPr>
              <a:t>1120 h</a:t>
            </a:r>
          </a:p>
        </p:txBody>
      </p:sp>
    </p:spTree>
    <p:extLst>
      <p:ext uri="{BB962C8B-B14F-4D97-AF65-F5344CB8AC3E}">
        <p14:creationId xmlns:p14="http://schemas.microsoft.com/office/powerpoint/2010/main" val="330002368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pic>
        <p:nvPicPr>
          <p:cNvPr id="6"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547" name="Shape 547"/>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Things in Progress</a:t>
            </a:r>
            <a:endParaRPr sz="4800" dirty="0"/>
          </a:p>
        </p:txBody>
      </p:sp>
      <p:sp>
        <p:nvSpPr>
          <p:cNvPr id="2" name="AutoShape 5" descr="[Foto]"/>
          <p:cNvSpPr>
            <a:spLocks noChangeAspect="1" noChangeArrowheads="1"/>
          </p:cNvSpPr>
          <p:nvPr/>
        </p:nvSpPr>
        <p:spPr bwMode="auto">
          <a:xfrm>
            <a:off x="155575" y="-617538"/>
            <a:ext cx="2476500" cy="1295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7" descr="[Foto]"/>
          <p:cNvSpPr>
            <a:spLocks noChangeAspect="1" noChangeArrowheads="1"/>
          </p:cNvSpPr>
          <p:nvPr/>
        </p:nvSpPr>
        <p:spPr bwMode="auto">
          <a:xfrm>
            <a:off x="307975" y="-465138"/>
            <a:ext cx="2476500" cy="1295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Shape 580"/>
          <p:cNvSpPr txBox="1">
            <a:spLocks noGrp="1"/>
          </p:cNvSpPr>
          <p:nvPr>
            <p:ph type="body" idx="1"/>
          </p:nvPr>
        </p:nvSpPr>
        <p:spPr>
          <a:xfrm>
            <a:off x="827584" y="1484784"/>
            <a:ext cx="6140400" cy="4752528"/>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s-ES" sz="3600" dirty="0" smtClean="0"/>
              <a:t>Sprint </a:t>
            </a:r>
            <a:r>
              <a:rPr lang="es-ES" sz="3600" dirty="0" err="1"/>
              <a:t>Burndown</a:t>
            </a:r>
            <a:endParaRPr lang="es-ES" sz="3600" dirty="0"/>
          </a:p>
          <a:p>
            <a:pPr marL="0" lvl="0" indent="0" rtl="0">
              <a:spcBef>
                <a:spcPts val="600"/>
              </a:spcBef>
              <a:spcAft>
                <a:spcPts val="0"/>
              </a:spcAft>
              <a:buNone/>
            </a:pPr>
            <a:endParaRPr sz="3000" dirty="0"/>
          </a:p>
        </p:txBody>
      </p:sp>
      <p:sp>
        <p:nvSpPr>
          <p:cNvPr id="13"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40</a:t>
            </a:r>
            <a:endParaRPr lang="es-ES" sz="4000" dirty="0"/>
          </a:p>
        </p:txBody>
      </p:sp>
      <p:pic>
        <p:nvPicPr>
          <p:cNvPr id="7170" name="Picture 2" descr="C:\Users\ALVARO\Desktop\sprint.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490" y="2411647"/>
            <a:ext cx="9240099" cy="37536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300784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pic>
        <p:nvPicPr>
          <p:cNvPr id="6"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547" name="Shape 547"/>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Things in Progress</a:t>
            </a:r>
            <a:endParaRPr sz="4800" dirty="0"/>
          </a:p>
        </p:txBody>
      </p:sp>
      <p:sp>
        <p:nvSpPr>
          <p:cNvPr id="2" name="AutoShape 5" descr="[Foto]"/>
          <p:cNvSpPr>
            <a:spLocks noChangeAspect="1" noChangeArrowheads="1"/>
          </p:cNvSpPr>
          <p:nvPr/>
        </p:nvSpPr>
        <p:spPr bwMode="auto">
          <a:xfrm>
            <a:off x="155575" y="-617538"/>
            <a:ext cx="2476500" cy="1295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7" descr="[Foto]"/>
          <p:cNvSpPr>
            <a:spLocks noChangeAspect="1" noChangeArrowheads="1"/>
          </p:cNvSpPr>
          <p:nvPr/>
        </p:nvSpPr>
        <p:spPr bwMode="auto">
          <a:xfrm>
            <a:off x="307975" y="-465138"/>
            <a:ext cx="2476500" cy="1295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Shape 580"/>
          <p:cNvSpPr txBox="1">
            <a:spLocks noGrp="1"/>
          </p:cNvSpPr>
          <p:nvPr>
            <p:ph type="body" idx="1"/>
          </p:nvPr>
        </p:nvSpPr>
        <p:spPr>
          <a:xfrm>
            <a:off x="827584" y="1484784"/>
            <a:ext cx="6140400" cy="4752528"/>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s-ES" sz="3600" dirty="0" err="1"/>
              <a:t>Product</a:t>
            </a:r>
            <a:r>
              <a:rPr lang="es-ES" sz="3600" dirty="0"/>
              <a:t> </a:t>
            </a:r>
            <a:r>
              <a:rPr lang="es-ES" sz="3600" dirty="0" err="1"/>
              <a:t>Burndown</a:t>
            </a:r>
            <a:endParaRPr lang="es-ES" sz="3600" dirty="0"/>
          </a:p>
          <a:p>
            <a:pPr marL="0" lvl="0" indent="0" rtl="0">
              <a:spcBef>
                <a:spcPts val="600"/>
              </a:spcBef>
              <a:spcAft>
                <a:spcPts val="0"/>
              </a:spcAft>
              <a:buNone/>
            </a:pPr>
            <a:endParaRPr sz="3000" dirty="0"/>
          </a:p>
        </p:txBody>
      </p:sp>
      <p:sp>
        <p:nvSpPr>
          <p:cNvPr id="13"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41</a:t>
            </a:r>
            <a:endParaRPr lang="es-ES" sz="4000" dirty="0"/>
          </a:p>
        </p:txBody>
      </p:sp>
      <p:pic>
        <p:nvPicPr>
          <p:cNvPr id="6146" name="Picture 2" descr="C:\Users\ALVARO\Desktop\product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732" y="2276872"/>
            <a:ext cx="9108268" cy="39901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061934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19" name="Shape 580"/>
          <p:cNvSpPr txBox="1">
            <a:spLocks/>
          </p:cNvSpPr>
          <p:nvPr/>
        </p:nvSpPr>
        <p:spPr>
          <a:xfrm>
            <a:off x="827584" y="1484784"/>
            <a:ext cx="6140400" cy="475252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buFont typeface="Dosis"/>
              <a:buNone/>
            </a:pPr>
            <a:r>
              <a:rPr lang="es-ES" sz="4000"/>
              <a:t>Problems:</a:t>
            </a:r>
          </a:p>
          <a:p>
            <a:pPr marL="0" indent="0">
              <a:buFont typeface="Dosis"/>
              <a:buNone/>
            </a:pPr>
            <a:endParaRPr lang="es-ES" sz="3000" dirty="0"/>
          </a:p>
        </p:txBody>
      </p:sp>
      <p:sp>
        <p:nvSpPr>
          <p:cNvPr id="579" name="Shape 57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Things in </a:t>
            </a:r>
            <a:r>
              <a:rPr lang="en" sz="4800" dirty="0" smtClean="0"/>
              <a:t>Progress (TABLA PROBLEMAS)</a:t>
            </a:r>
            <a:endParaRPr sz="4800" dirty="0"/>
          </a:p>
        </p:txBody>
      </p:sp>
      <p:sp>
        <p:nvSpPr>
          <p:cNvPr id="2" name="AutoShape 2" descr="Resultado de imagen de Angular"/>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Resultado de imagen de Angular"/>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Resultado de imagen de Angular"/>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9"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42</a:t>
            </a:r>
            <a:endParaRPr lang="es-ES" sz="4000" dirty="0"/>
          </a:p>
        </p:txBody>
      </p:sp>
      <p:pic>
        <p:nvPicPr>
          <p:cNvPr id="10"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descr="Resultado de imagen de Balanza icon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0375" y="2420888"/>
            <a:ext cx="3653952" cy="3653952"/>
          </a:xfrm>
          <a:prstGeom prst="rect">
            <a:avLst/>
          </a:prstGeom>
          <a:noFill/>
          <a:extLst>
            <a:ext uri="{909E8E84-426E-40DD-AFC4-6F175D3DCCD1}">
              <a14:hiddenFill xmlns:a14="http://schemas.microsoft.com/office/drawing/2010/main">
                <a:solidFill>
                  <a:srgbClr val="FFFFFF"/>
                </a:solidFill>
              </a14:hiddenFill>
            </a:ext>
          </a:extLst>
        </p:spPr>
      </p:pic>
      <p:sp>
        <p:nvSpPr>
          <p:cNvPr id="17" name="Shape 625"/>
          <p:cNvSpPr txBox="1">
            <a:spLocks/>
          </p:cNvSpPr>
          <p:nvPr/>
        </p:nvSpPr>
        <p:spPr>
          <a:xfrm>
            <a:off x="3897784" y="3269009"/>
            <a:ext cx="1870435" cy="172323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9600" dirty="0"/>
              <a:t>=</a:t>
            </a:r>
          </a:p>
        </p:txBody>
      </p:sp>
      <p:sp>
        <p:nvSpPr>
          <p:cNvPr id="18" name="Shape 548"/>
          <p:cNvSpPr txBox="1">
            <a:spLocks noGrp="1"/>
          </p:cNvSpPr>
          <p:nvPr>
            <p:ph type="body" idx="1"/>
          </p:nvPr>
        </p:nvSpPr>
        <p:spPr>
          <a:xfrm>
            <a:off x="5076056" y="3140968"/>
            <a:ext cx="4073974" cy="1160140"/>
          </a:xfrm>
          <a:prstGeom prst="rect">
            <a:avLst/>
          </a:prstGeom>
        </p:spPr>
        <p:txBody>
          <a:bodyPr spcFirstLastPara="1" wrap="square" lIns="91425" tIns="91425" rIns="91425" bIns="91425" anchor="t" anchorCtr="0">
            <a:noAutofit/>
          </a:bodyPr>
          <a:lstStyle/>
          <a:p>
            <a:pPr marL="69850" lvl="0" indent="0" algn="ctr">
              <a:spcBef>
                <a:spcPts val="0"/>
              </a:spcBef>
              <a:buNone/>
            </a:pPr>
            <a:r>
              <a:rPr lang="es-ES" sz="6000" dirty="0"/>
              <a:t>STORY</a:t>
            </a:r>
          </a:p>
          <a:p>
            <a:pPr marL="69850" lvl="0" indent="0" algn="ctr">
              <a:spcBef>
                <a:spcPts val="0"/>
              </a:spcBef>
              <a:buNone/>
            </a:pPr>
            <a:r>
              <a:rPr lang="es-ES" sz="6000" dirty="0"/>
              <a:t>POINTS</a:t>
            </a:r>
          </a:p>
          <a:p>
            <a:pPr marL="69850" lvl="0" indent="0" algn="ctr">
              <a:spcBef>
                <a:spcPts val="0"/>
              </a:spcBef>
              <a:buNone/>
            </a:pPr>
            <a:r>
              <a:rPr lang="es-ES" sz="3000" dirty="0"/>
              <a:t> </a:t>
            </a:r>
          </a:p>
          <a:p>
            <a:pPr marL="457200" lvl="0" indent="-387350" rtl="0">
              <a:spcBef>
                <a:spcPts val="600"/>
              </a:spcBef>
              <a:spcAft>
                <a:spcPts val="0"/>
              </a:spcAft>
              <a:buSzPts val="2500"/>
              <a:buChar char="✘"/>
            </a:pPr>
            <a:endParaRPr lang="es-ES" sz="3000" dirty="0"/>
          </a:p>
          <a:p>
            <a:pPr marL="69850" lvl="0" indent="0" rtl="0">
              <a:spcBef>
                <a:spcPts val="600"/>
              </a:spcBef>
              <a:spcAft>
                <a:spcPts val="0"/>
              </a:spcAft>
              <a:buSzPts val="2500"/>
              <a:buNone/>
            </a:pPr>
            <a:endParaRPr lang="es-ES" sz="3000" dirty="0"/>
          </a:p>
          <a:p>
            <a:pPr marL="69850" lvl="0" indent="0" rtl="0">
              <a:spcBef>
                <a:spcPts val="600"/>
              </a:spcBef>
              <a:spcAft>
                <a:spcPts val="0"/>
              </a:spcAft>
              <a:buSzPts val="2500"/>
              <a:buNone/>
            </a:pPr>
            <a:endParaRPr sz="3000" dirty="0"/>
          </a:p>
          <a:p>
            <a:pPr marL="0" lvl="0" indent="0" rtl="0">
              <a:spcBef>
                <a:spcPts val="600"/>
              </a:spcBef>
              <a:spcAft>
                <a:spcPts val="0"/>
              </a:spcAft>
              <a:buNone/>
            </a:pPr>
            <a:endParaRPr dirty="0"/>
          </a:p>
        </p:txBody>
      </p:sp>
    </p:spTree>
    <p:extLst>
      <p:ext uri="{BB962C8B-B14F-4D97-AF65-F5344CB8AC3E}">
        <p14:creationId xmlns:p14="http://schemas.microsoft.com/office/powerpoint/2010/main" val="304033872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19" name="Shape 580"/>
          <p:cNvSpPr txBox="1">
            <a:spLocks/>
          </p:cNvSpPr>
          <p:nvPr/>
        </p:nvSpPr>
        <p:spPr>
          <a:xfrm>
            <a:off x="827584" y="1484784"/>
            <a:ext cx="6140400" cy="475252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buFont typeface="Dosis"/>
              <a:buNone/>
            </a:pPr>
            <a:r>
              <a:rPr lang="es-ES" sz="4000" dirty="0" err="1"/>
              <a:t>Problems</a:t>
            </a:r>
            <a:r>
              <a:rPr lang="es-ES" sz="4000" dirty="0"/>
              <a:t>:</a:t>
            </a:r>
          </a:p>
          <a:p>
            <a:pPr marL="0" indent="0">
              <a:buFont typeface="Dosis"/>
              <a:buNone/>
            </a:pPr>
            <a:endParaRPr lang="es-ES" sz="3000" dirty="0"/>
          </a:p>
        </p:txBody>
      </p:sp>
      <p:sp>
        <p:nvSpPr>
          <p:cNvPr id="579" name="Shape 57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Things in </a:t>
            </a:r>
            <a:r>
              <a:rPr lang="en" sz="4800" dirty="0" smtClean="0"/>
              <a:t>Progress (TABLA PROBLEMAS)</a:t>
            </a:r>
            <a:endParaRPr sz="4800" dirty="0"/>
          </a:p>
        </p:txBody>
      </p:sp>
      <p:sp>
        <p:nvSpPr>
          <p:cNvPr id="2" name="AutoShape 2" descr="Resultado de imagen de Angular"/>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Resultado de imagen de Angular"/>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Resultado de imagen de Angular"/>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9"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43</a:t>
            </a:r>
            <a:endParaRPr lang="es-ES" sz="4000" dirty="0"/>
          </a:p>
        </p:txBody>
      </p:sp>
      <p:pic>
        <p:nvPicPr>
          <p:cNvPr id="10"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17" name="Shape 625"/>
          <p:cNvSpPr txBox="1">
            <a:spLocks/>
          </p:cNvSpPr>
          <p:nvPr/>
        </p:nvSpPr>
        <p:spPr>
          <a:xfrm>
            <a:off x="3726047" y="3304183"/>
            <a:ext cx="1870435" cy="172323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9600" dirty="0"/>
              <a:t>=</a:t>
            </a:r>
          </a:p>
        </p:txBody>
      </p:sp>
      <p:pic>
        <p:nvPicPr>
          <p:cNvPr id="12" name="Picture 2" descr="Resultado de imagen de checklis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76056" y="2336135"/>
            <a:ext cx="3558130" cy="304982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Resultado de imagen de Heavy Thi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1719" y="2340699"/>
            <a:ext cx="3194505" cy="31945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168318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579" name="Shape 57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Things in Progress</a:t>
            </a:r>
            <a:endParaRPr sz="4800" dirty="0"/>
          </a:p>
        </p:txBody>
      </p:sp>
      <p:sp>
        <p:nvSpPr>
          <p:cNvPr id="580" name="Shape 580"/>
          <p:cNvSpPr txBox="1">
            <a:spLocks noGrp="1"/>
          </p:cNvSpPr>
          <p:nvPr>
            <p:ph type="body" idx="1"/>
          </p:nvPr>
        </p:nvSpPr>
        <p:spPr>
          <a:xfrm>
            <a:off x="827584" y="1484784"/>
            <a:ext cx="6140400" cy="4752528"/>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s-ES" sz="4000" dirty="0" err="1" smtClean="0"/>
              <a:t>Features</a:t>
            </a:r>
            <a:r>
              <a:rPr lang="es-ES" sz="4000" dirty="0" smtClean="0"/>
              <a:t>:</a:t>
            </a:r>
            <a:endParaRPr lang="es-ES" sz="4000" dirty="0"/>
          </a:p>
          <a:p>
            <a:pPr marL="0" lvl="0" indent="0" rtl="0">
              <a:spcBef>
                <a:spcPts val="600"/>
              </a:spcBef>
              <a:spcAft>
                <a:spcPts val="0"/>
              </a:spcAft>
              <a:buNone/>
            </a:pPr>
            <a:endParaRPr sz="3000" dirty="0"/>
          </a:p>
        </p:txBody>
      </p:sp>
      <p:sp>
        <p:nvSpPr>
          <p:cNvPr id="2" name="AutoShape 2" descr="Resultado de imagen de Angular"/>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Resultado de imagen de Angular"/>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Resultado de imagen de Angular"/>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13"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14"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44</a:t>
            </a:r>
            <a:endParaRPr lang="es-ES" sz="4000" dirty="0"/>
          </a:p>
        </p:txBody>
      </p:sp>
      <p:sp>
        <p:nvSpPr>
          <p:cNvPr id="5" name="AutoShape 2" descr="Resultado de imagen de Security"/>
          <p:cNvSpPr>
            <a:spLocks noChangeAspect="1" noChangeArrowheads="1"/>
          </p:cNvSpPr>
          <p:nvPr/>
        </p:nvSpPr>
        <p:spPr bwMode="auto">
          <a:xfrm>
            <a:off x="155575" y="-2338388"/>
            <a:ext cx="4876800" cy="4876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6" name="AutoShape 4" descr="Resultado de imagen de Security"/>
          <p:cNvSpPr>
            <a:spLocks noChangeAspect="1" noChangeArrowheads="1"/>
          </p:cNvSpPr>
          <p:nvPr/>
        </p:nvSpPr>
        <p:spPr bwMode="auto">
          <a:xfrm>
            <a:off x="307975" y="-2185988"/>
            <a:ext cx="4876800" cy="4876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22" name="Shape 625"/>
          <p:cNvSpPr txBox="1">
            <a:spLocks/>
          </p:cNvSpPr>
          <p:nvPr/>
        </p:nvSpPr>
        <p:spPr>
          <a:xfrm>
            <a:off x="2398636" y="3490153"/>
            <a:ext cx="3180119" cy="73076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a:t>Interactive</a:t>
            </a:r>
          </a:p>
        </p:txBody>
      </p:sp>
      <p:pic>
        <p:nvPicPr>
          <p:cNvPr id="19" name="Picture 3" descr="C:\Users\ALVARO\Desktop\índice.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68144" y="3972526"/>
            <a:ext cx="2163012" cy="2848411"/>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2" descr="C:\Users\ALVARO\Desktop\3c22bfb2-eb77-4f07-84c8-f05617bb154d.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78651" y="1484784"/>
            <a:ext cx="1375409" cy="1375409"/>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descr="Resultado de imagen de Interactiv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12120" y="2368631"/>
            <a:ext cx="1330727" cy="1330727"/>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Resultado de imagen de checklist"/>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89738" y="1591464"/>
            <a:ext cx="2641418" cy="226407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8" descr="django_logo"/>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43608" y="4100543"/>
            <a:ext cx="3988767" cy="207156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138287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pic>
        <p:nvPicPr>
          <p:cNvPr id="13"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579" name="Shape 57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Things </a:t>
            </a:r>
            <a:r>
              <a:rPr lang="en" sz="4800" dirty="0" smtClean="0"/>
              <a:t>to do</a:t>
            </a:r>
            <a:endParaRPr sz="4800" dirty="0"/>
          </a:p>
        </p:txBody>
      </p:sp>
      <p:sp>
        <p:nvSpPr>
          <p:cNvPr id="580" name="Shape 580"/>
          <p:cNvSpPr txBox="1">
            <a:spLocks noGrp="1"/>
          </p:cNvSpPr>
          <p:nvPr>
            <p:ph type="body" idx="1"/>
          </p:nvPr>
        </p:nvSpPr>
        <p:spPr>
          <a:xfrm>
            <a:off x="827584" y="1484784"/>
            <a:ext cx="6140400" cy="4752528"/>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s-ES" sz="4000" dirty="0" err="1" smtClean="0"/>
              <a:t>Features</a:t>
            </a:r>
            <a:r>
              <a:rPr lang="es-ES" sz="4000" dirty="0" smtClean="0"/>
              <a:t>:</a:t>
            </a:r>
            <a:endParaRPr lang="es-ES" sz="4000" dirty="0"/>
          </a:p>
          <a:p>
            <a:pPr marL="0" lvl="0" indent="0" rtl="0">
              <a:spcBef>
                <a:spcPts val="600"/>
              </a:spcBef>
              <a:spcAft>
                <a:spcPts val="0"/>
              </a:spcAft>
              <a:buNone/>
            </a:pPr>
            <a:endParaRPr sz="3000" dirty="0"/>
          </a:p>
        </p:txBody>
      </p:sp>
      <p:sp>
        <p:nvSpPr>
          <p:cNvPr id="2" name="AutoShape 2" descr="Resultado de imagen de Angular"/>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Resultado de imagen de Angular"/>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Resultado de imagen de Angular"/>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4"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46</a:t>
            </a:r>
            <a:endParaRPr lang="es-ES" sz="4000" dirty="0"/>
          </a:p>
        </p:txBody>
      </p:sp>
      <p:pic>
        <p:nvPicPr>
          <p:cNvPr id="16" name="Picture 12" descr="C:\Users\ALVARO\Desktop\3c22bfb2-eb77-4f07-84c8-f05617bb154d.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31064" y="1415440"/>
            <a:ext cx="1434300" cy="143430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4" descr="Resultado de imagen de Interactiv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50707" y="2413911"/>
            <a:ext cx="1195015" cy="1195015"/>
          </a:xfrm>
          <a:prstGeom prst="rect">
            <a:avLst/>
          </a:prstGeom>
          <a:noFill/>
          <a:extLst>
            <a:ext uri="{909E8E84-426E-40DD-AFC4-6F175D3DCCD1}">
              <a14:hiddenFill xmlns:a14="http://schemas.microsoft.com/office/drawing/2010/main">
                <a:solidFill>
                  <a:srgbClr val="FFFFFF"/>
                </a:solidFill>
              </a14:hiddenFill>
            </a:ext>
          </a:extLst>
        </p:spPr>
      </p:pic>
      <p:sp>
        <p:nvSpPr>
          <p:cNvPr id="5" name="AutoShape 2" descr="Resultado de imagen de Security"/>
          <p:cNvSpPr>
            <a:spLocks noChangeAspect="1" noChangeArrowheads="1"/>
          </p:cNvSpPr>
          <p:nvPr/>
        </p:nvSpPr>
        <p:spPr bwMode="auto">
          <a:xfrm>
            <a:off x="155575" y="-2338388"/>
            <a:ext cx="4876800" cy="4876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6" name="AutoShape 4" descr="Resultado de imagen de Security"/>
          <p:cNvSpPr>
            <a:spLocks noChangeAspect="1" noChangeArrowheads="1"/>
          </p:cNvSpPr>
          <p:nvPr/>
        </p:nvSpPr>
        <p:spPr bwMode="auto">
          <a:xfrm>
            <a:off x="307975" y="-2185988"/>
            <a:ext cx="4876800" cy="4876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22" name="Shape 625"/>
          <p:cNvSpPr txBox="1">
            <a:spLocks/>
          </p:cNvSpPr>
          <p:nvPr/>
        </p:nvSpPr>
        <p:spPr>
          <a:xfrm>
            <a:off x="2200065" y="3491848"/>
            <a:ext cx="2803845" cy="64118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a:t>Interactive</a:t>
            </a:r>
          </a:p>
        </p:txBody>
      </p:sp>
      <p:pic>
        <p:nvPicPr>
          <p:cNvPr id="15" name="Picture 15" descr="C:\Users\ALVARO\Desktop\2b0baac2-e329-40a7-8518-d76434a0dd62.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03910" y="1391105"/>
            <a:ext cx="2294615" cy="22946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026955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579" name="Shape 57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Things to do</a:t>
            </a:r>
            <a:endParaRPr sz="4800" dirty="0"/>
          </a:p>
        </p:txBody>
      </p:sp>
      <p:sp>
        <p:nvSpPr>
          <p:cNvPr id="580" name="Shape 580"/>
          <p:cNvSpPr txBox="1">
            <a:spLocks noGrp="1"/>
          </p:cNvSpPr>
          <p:nvPr>
            <p:ph type="body" idx="1"/>
          </p:nvPr>
        </p:nvSpPr>
        <p:spPr>
          <a:xfrm>
            <a:off x="827584" y="1484784"/>
            <a:ext cx="6140400" cy="4752528"/>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s-ES" sz="4000" dirty="0"/>
              <a:t>Sprint 3:</a:t>
            </a:r>
          </a:p>
          <a:p>
            <a:pPr marL="0" lvl="0" indent="0" rtl="0">
              <a:spcBef>
                <a:spcPts val="600"/>
              </a:spcBef>
              <a:spcAft>
                <a:spcPts val="0"/>
              </a:spcAft>
              <a:buNone/>
            </a:pPr>
            <a:endParaRPr sz="3000" dirty="0"/>
          </a:p>
        </p:txBody>
      </p:sp>
      <p:sp>
        <p:nvSpPr>
          <p:cNvPr id="2" name="AutoShape 2" descr="Resultado de imagen de Angular"/>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Resultado de imagen de Angular"/>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Resultado de imagen de Angular"/>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13"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14"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49</a:t>
            </a:r>
            <a:endParaRPr lang="es-ES" sz="4000" dirty="0"/>
          </a:p>
        </p:txBody>
      </p:sp>
      <p:sp>
        <p:nvSpPr>
          <p:cNvPr id="5" name="AutoShape 2" descr="Resultado de imagen de Security"/>
          <p:cNvSpPr>
            <a:spLocks noChangeAspect="1" noChangeArrowheads="1"/>
          </p:cNvSpPr>
          <p:nvPr/>
        </p:nvSpPr>
        <p:spPr bwMode="auto">
          <a:xfrm>
            <a:off x="155575" y="-2338388"/>
            <a:ext cx="4876800" cy="4876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6" name="AutoShape 4" descr="Resultado de imagen de Security"/>
          <p:cNvSpPr>
            <a:spLocks noChangeAspect="1" noChangeArrowheads="1"/>
          </p:cNvSpPr>
          <p:nvPr/>
        </p:nvSpPr>
        <p:spPr bwMode="auto">
          <a:xfrm>
            <a:off x="307975" y="-2185988"/>
            <a:ext cx="4876800" cy="4876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17" name="Picture 2" descr="C:\Users\ALVARO\Downloads\Plan de Pilotaje Fase 2 Paso 2.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0746" y="2276872"/>
            <a:ext cx="8396160" cy="2855764"/>
          </a:xfrm>
          <a:prstGeom prst="rect">
            <a:avLst/>
          </a:prstGeom>
          <a:noFill/>
          <a:extLst>
            <a:ext uri="{909E8E84-426E-40DD-AFC4-6F175D3DCCD1}">
              <a14:hiddenFill xmlns:a14="http://schemas.microsoft.com/office/drawing/2010/main">
                <a:solidFill>
                  <a:srgbClr val="FFFFFF"/>
                </a:solidFill>
              </a14:hiddenFill>
            </a:ext>
          </a:extLst>
        </p:spPr>
      </p:pic>
      <p:sp>
        <p:nvSpPr>
          <p:cNvPr id="18" name="Shape 625"/>
          <p:cNvSpPr txBox="1">
            <a:spLocks/>
          </p:cNvSpPr>
          <p:nvPr/>
        </p:nvSpPr>
        <p:spPr>
          <a:xfrm>
            <a:off x="1303040" y="5177609"/>
            <a:ext cx="6869360" cy="70071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smtClean="0"/>
              <a:t>Meeting </a:t>
            </a:r>
            <a:r>
              <a:rPr lang="en" sz="4000" dirty="0"/>
              <a:t>with </a:t>
            </a:r>
            <a:r>
              <a:rPr lang="en" sz="4000" dirty="0" smtClean="0"/>
              <a:t>schools</a:t>
            </a:r>
            <a:endParaRPr lang="en" sz="4000" dirty="0"/>
          </a:p>
        </p:txBody>
      </p:sp>
    </p:spTree>
    <p:extLst>
      <p:ext uri="{BB962C8B-B14F-4D97-AF65-F5344CB8AC3E}">
        <p14:creationId xmlns:p14="http://schemas.microsoft.com/office/powerpoint/2010/main" val="334682377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35"/>
        <p:cNvGrpSpPr/>
        <p:nvPr/>
      </p:nvGrpSpPr>
      <p:grpSpPr>
        <a:xfrm>
          <a:off x="0" y="0"/>
          <a:ext cx="0" cy="0"/>
          <a:chOff x="0" y="0"/>
          <a:chExt cx="0" cy="0"/>
        </a:xfrm>
      </p:grpSpPr>
      <p:sp>
        <p:nvSpPr>
          <p:cNvPr id="536" name="Shape 536"/>
          <p:cNvSpPr txBox="1">
            <a:spLocks noGrp="1"/>
          </p:cNvSpPr>
          <p:nvPr>
            <p:ph type="ctrTitle"/>
          </p:nvPr>
        </p:nvSpPr>
        <p:spPr>
          <a:xfrm>
            <a:off x="3707904" y="3717032"/>
            <a:ext cx="5013568" cy="15464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sz="6000" dirty="0" smtClean="0"/>
              <a:t>Things </a:t>
            </a:r>
            <a:r>
              <a:rPr lang="es-ES" sz="6000" dirty="0" smtClean="0"/>
              <a:t>to do</a:t>
            </a:r>
            <a:endParaRPr sz="6000" dirty="0"/>
          </a:p>
        </p:txBody>
      </p:sp>
    </p:spTree>
    <p:extLst>
      <p:ext uri="{BB962C8B-B14F-4D97-AF65-F5344CB8AC3E}">
        <p14:creationId xmlns:p14="http://schemas.microsoft.com/office/powerpoint/2010/main" val="385833525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19" name="Shape 580"/>
          <p:cNvSpPr txBox="1">
            <a:spLocks/>
          </p:cNvSpPr>
          <p:nvPr/>
        </p:nvSpPr>
        <p:spPr>
          <a:xfrm>
            <a:off x="827584" y="1484784"/>
            <a:ext cx="6140400" cy="475252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buFont typeface="Dosis"/>
              <a:buNone/>
            </a:pPr>
            <a:r>
              <a:rPr lang="es-ES" sz="4000" dirty="0" smtClean="0"/>
              <a:t>Sprint 3:</a:t>
            </a:r>
            <a:endParaRPr lang="es-ES" sz="4000" dirty="0"/>
          </a:p>
          <a:p>
            <a:pPr marL="0" indent="0">
              <a:buFont typeface="Dosis"/>
              <a:buNone/>
            </a:pPr>
            <a:endParaRPr lang="es-ES" sz="3000" dirty="0"/>
          </a:p>
        </p:txBody>
      </p:sp>
      <p:sp>
        <p:nvSpPr>
          <p:cNvPr id="579" name="Shape 57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Things to do</a:t>
            </a:r>
            <a:endParaRPr sz="4800" dirty="0"/>
          </a:p>
        </p:txBody>
      </p:sp>
      <p:sp>
        <p:nvSpPr>
          <p:cNvPr id="2" name="AutoShape 2" descr="Resultado de imagen de Angular"/>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Resultado de imagen de Angular"/>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Resultado de imagen de Angular"/>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9"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47</a:t>
            </a:r>
            <a:endParaRPr lang="es-ES" sz="4000" dirty="0"/>
          </a:p>
        </p:txBody>
      </p:sp>
      <p:pic>
        <p:nvPicPr>
          <p:cNvPr id="10"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9218" name="Picture 2" descr="C:\Users\ALVARO\Desktop\poblema.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19672" y="2273230"/>
            <a:ext cx="6192688" cy="41314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16643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sp>
        <p:nvSpPr>
          <p:cNvPr id="2" name="AutoShape 2"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5" name="AutoShape 8"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612775" y="4169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Shape 547"/>
          <p:cNvSpPr txBox="1">
            <a:spLocks/>
          </p:cNvSpPr>
          <p:nvPr/>
        </p:nvSpPr>
        <p:spPr>
          <a:xfrm>
            <a:off x="360746" y="6074840"/>
            <a:ext cx="682862"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5</a:t>
            </a:r>
          </a:p>
        </p:txBody>
      </p:sp>
    </p:spTree>
    <p:extLst>
      <p:ext uri="{BB962C8B-B14F-4D97-AF65-F5344CB8AC3E}">
        <p14:creationId xmlns:p14="http://schemas.microsoft.com/office/powerpoint/2010/main" val="120788733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pic>
        <p:nvPicPr>
          <p:cNvPr id="16" name="Picture 6" descr="Resultado de imagen de Securit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03395" y="4203999"/>
            <a:ext cx="1858811" cy="263631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5" descr="C:\Users\ALVARO\Desktop\2b0baac2-e329-40a7-8518-d76434a0dd62.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47114" y="1772816"/>
            <a:ext cx="2592288" cy="2592288"/>
          </a:xfrm>
          <a:prstGeom prst="rect">
            <a:avLst/>
          </a:prstGeom>
          <a:noFill/>
          <a:extLst>
            <a:ext uri="{909E8E84-426E-40DD-AFC4-6F175D3DCCD1}">
              <a14:hiddenFill xmlns:a14="http://schemas.microsoft.com/office/drawing/2010/main">
                <a:solidFill>
                  <a:srgbClr val="FFFFFF"/>
                </a:solidFill>
              </a14:hiddenFill>
            </a:ext>
          </a:extLst>
        </p:spPr>
      </p:pic>
      <p:sp>
        <p:nvSpPr>
          <p:cNvPr id="579" name="Shape 57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Things to do</a:t>
            </a:r>
            <a:endParaRPr sz="4800" dirty="0"/>
          </a:p>
        </p:txBody>
      </p:sp>
      <p:sp>
        <p:nvSpPr>
          <p:cNvPr id="580" name="Shape 580"/>
          <p:cNvSpPr txBox="1">
            <a:spLocks noGrp="1"/>
          </p:cNvSpPr>
          <p:nvPr>
            <p:ph type="body" idx="1"/>
          </p:nvPr>
        </p:nvSpPr>
        <p:spPr>
          <a:xfrm>
            <a:off x="827584" y="1484784"/>
            <a:ext cx="6140400" cy="4752528"/>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s-ES" sz="4000" dirty="0"/>
              <a:t>Sprint 3:</a:t>
            </a:r>
          </a:p>
          <a:p>
            <a:pPr marL="0" lvl="0" indent="0" rtl="0">
              <a:spcBef>
                <a:spcPts val="600"/>
              </a:spcBef>
              <a:spcAft>
                <a:spcPts val="0"/>
              </a:spcAft>
              <a:buNone/>
            </a:pPr>
            <a:endParaRPr sz="3000" dirty="0"/>
          </a:p>
        </p:txBody>
      </p:sp>
      <p:sp>
        <p:nvSpPr>
          <p:cNvPr id="2" name="AutoShape 2" descr="Resultado de imagen de Angular"/>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Resultado de imagen de Angular"/>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Resultado de imagen de Angular"/>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13" name="Picture 2" descr="C:\Users\ALVARO\Desktop\OTROTRY.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Imagen relacionada"/>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79712" y="2131538"/>
            <a:ext cx="2274815" cy="2274815"/>
          </a:xfrm>
          <a:prstGeom prst="rect">
            <a:avLst/>
          </a:prstGeom>
          <a:noFill/>
          <a:extLst>
            <a:ext uri="{909E8E84-426E-40DD-AFC4-6F175D3DCCD1}">
              <a14:hiddenFill xmlns:a14="http://schemas.microsoft.com/office/drawing/2010/main">
                <a:solidFill>
                  <a:srgbClr val="FFFFFF"/>
                </a:solidFill>
              </a14:hiddenFill>
            </a:ext>
          </a:extLst>
        </p:spPr>
      </p:pic>
      <p:sp>
        <p:nvSpPr>
          <p:cNvPr id="14"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48</a:t>
            </a:r>
            <a:endParaRPr lang="es-ES" sz="4000" dirty="0"/>
          </a:p>
        </p:txBody>
      </p:sp>
      <p:sp>
        <p:nvSpPr>
          <p:cNvPr id="5" name="AutoShape 2" descr="Resultado de imagen de Security"/>
          <p:cNvSpPr>
            <a:spLocks noChangeAspect="1" noChangeArrowheads="1"/>
          </p:cNvSpPr>
          <p:nvPr/>
        </p:nvSpPr>
        <p:spPr bwMode="auto">
          <a:xfrm>
            <a:off x="155575" y="-2338388"/>
            <a:ext cx="4876800" cy="4876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6" name="AutoShape 4" descr="Resultado de imagen de Security"/>
          <p:cNvSpPr>
            <a:spLocks noChangeAspect="1" noChangeArrowheads="1"/>
          </p:cNvSpPr>
          <p:nvPr/>
        </p:nvSpPr>
        <p:spPr bwMode="auto">
          <a:xfrm>
            <a:off x="307975" y="-2185988"/>
            <a:ext cx="4876800" cy="4876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17" name="Picture 2" descr="Resultado de imagen de checklist"/>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293361" y="4365104"/>
            <a:ext cx="2699795" cy="23141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121922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579" name="Shape 57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Things to do</a:t>
            </a:r>
            <a:endParaRPr sz="4800" dirty="0"/>
          </a:p>
        </p:txBody>
      </p:sp>
      <p:sp>
        <p:nvSpPr>
          <p:cNvPr id="580" name="Shape 580"/>
          <p:cNvSpPr txBox="1">
            <a:spLocks noGrp="1"/>
          </p:cNvSpPr>
          <p:nvPr>
            <p:ph type="body" idx="1"/>
          </p:nvPr>
        </p:nvSpPr>
        <p:spPr>
          <a:xfrm>
            <a:off x="827584" y="1484784"/>
            <a:ext cx="6140400" cy="4752528"/>
          </a:xfrm>
          <a:prstGeom prst="rect">
            <a:avLst/>
          </a:prstGeom>
        </p:spPr>
        <p:txBody>
          <a:bodyPr spcFirstLastPara="1" wrap="square" lIns="91425" tIns="91425" rIns="91425" bIns="91425" anchor="t" anchorCtr="0">
            <a:noAutofit/>
          </a:bodyPr>
          <a:lstStyle/>
          <a:p>
            <a:pPr marL="0" lvl="0" indent="0">
              <a:buNone/>
            </a:pPr>
            <a:r>
              <a:rPr lang="es-ES" sz="4000" dirty="0"/>
              <a:t>Sprint </a:t>
            </a:r>
            <a:r>
              <a:rPr lang="es-ES" sz="4000" dirty="0"/>
              <a:t>3 PLAN </a:t>
            </a:r>
            <a:r>
              <a:rPr lang="es-ES" sz="4000" dirty="0" smtClean="0"/>
              <a:t>PILOTAJE:</a:t>
            </a:r>
            <a:endParaRPr lang="es-ES" sz="4000" dirty="0"/>
          </a:p>
          <a:p>
            <a:pPr marL="0" lvl="0" indent="0" rtl="0">
              <a:spcBef>
                <a:spcPts val="600"/>
              </a:spcBef>
              <a:spcAft>
                <a:spcPts val="0"/>
              </a:spcAft>
              <a:buNone/>
            </a:pPr>
            <a:endParaRPr sz="3000" dirty="0"/>
          </a:p>
        </p:txBody>
      </p:sp>
      <p:sp>
        <p:nvSpPr>
          <p:cNvPr id="2" name="AutoShape 2" descr="Resultado de imagen de Angular"/>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Resultado de imagen de Angular"/>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Resultado de imagen de Angular"/>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13"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14"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49</a:t>
            </a:r>
            <a:endParaRPr lang="es-ES" sz="4000" dirty="0"/>
          </a:p>
        </p:txBody>
      </p:sp>
      <p:sp>
        <p:nvSpPr>
          <p:cNvPr id="5" name="AutoShape 2" descr="Resultado de imagen de Security"/>
          <p:cNvSpPr>
            <a:spLocks noChangeAspect="1" noChangeArrowheads="1"/>
          </p:cNvSpPr>
          <p:nvPr/>
        </p:nvSpPr>
        <p:spPr bwMode="auto">
          <a:xfrm>
            <a:off x="155575" y="-2338388"/>
            <a:ext cx="4876800" cy="4876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6" name="AutoShape 4" descr="Resultado de imagen de Security"/>
          <p:cNvSpPr>
            <a:spLocks noChangeAspect="1" noChangeArrowheads="1"/>
          </p:cNvSpPr>
          <p:nvPr/>
        </p:nvSpPr>
        <p:spPr bwMode="auto">
          <a:xfrm>
            <a:off x="307975" y="-2185988"/>
            <a:ext cx="4876800" cy="4876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17" name="Picture 2" descr="C:\Users\ALVARO\Downloads\Plan de Pilotaje Fase 2 Paso 2.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0746" y="2276872"/>
            <a:ext cx="8396160" cy="2855764"/>
          </a:xfrm>
          <a:prstGeom prst="rect">
            <a:avLst/>
          </a:prstGeom>
          <a:noFill/>
          <a:extLst>
            <a:ext uri="{909E8E84-426E-40DD-AFC4-6F175D3DCCD1}">
              <a14:hiddenFill xmlns:a14="http://schemas.microsoft.com/office/drawing/2010/main">
                <a:solidFill>
                  <a:srgbClr val="FFFFFF"/>
                </a:solidFill>
              </a14:hiddenFill>
            </a:ext>
          </a:extLst>
        </p:spPr>
      </p:pic>
      <p:sp>
        <p:nvSpPr>
          <p:cNvPr id="18" name="Shape 625"/>
          <p:cNvSpPr txBox="1">
            <a:spLocks/>
          </p:cNvSpPr>
          <p:nvPr/>
        </p:nvSpPr>
        <p:spPr>
          <a:xfrm>
            <a:off x="1303040" y="5177609"/>
            <a:ext cx="6869360" cy="70071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smtClean="0"/>
              <a:t>Meeting </a:t>
            </a:r>
            <a:r>
              <a:rPr lang="en" sz="4000" dirty="0"/>
              <a:t>with </a:t>
            </a:r>
            <a:r>
              <a:rPr lang="en" sz="4000" dirty="0" smtClean="0"/>
              <a:t>schools</a:t>
            </a:r>
            <a:endParaRPr lang="en" sz="4000" dirty="0"/>
          </a:p>
        </p:txBody>
      </p:sp>
    </p:spTree>
    <p:extLst>
      <p:ext uri="{BB962C8B-B14F-4D97-AF65-F5344CB8AC3E}">
        <p14:creationId xmlns:p14="http://schemas.microsoft.com/office/powerpoint/2010/main" val="199748676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579" name="Shape 57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Things to do</a:t>
            </a:r>
            <a:endParaRPr sz="4800" dirty="0"/>
          </a:p>
        </p:txBody>
      </p:sp>
      <p:sp>
        <p:nvSpPr>
          <p:cNvPr id="580" name="Shape 580"/>
          <p:cNvSpPr txBox="1">
            <a:spLocks noGrp="1"/>
          </p:cNvSpPr>
          <p:nvPr>
            <p:ph type="body" idx="1"/>
          </p:nvPr>
        </p:nvSpPr>
        <p:spPr>
          <a:xfrm>
            <a:off x="827584" y="1484784"/>
            <a:ext cx="6140400" cy="4752528"/>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s-ES" sz="4000" dirty="0"/>
              <a:t>Sprint </a:t>
            </a:r>
            <a:r>
              <a:rPr lang="es-ES" sz="4000" dirty="0" smtClean="0"/>
              <a:t>3 SOLUCIONES A APLICAR:</a:t>
            </a:r>
            <a:endParaRPr lang="es-ES" sz="4000" dirty="0"/>
          </a:p>
          <a:p>
            <a:pPr marL="0" lvl="0" indent="0" rtl="0">
              <a:spcBef>
                <a:spcPts val="600"/>
              </a:spcBef>
              <a:spcAft>
                <a:spcPts val="0"/>
              </a:spcAft>
              <a:buNone/>
            </a:pPr>
            <a:endParaRPr sz="3000" dirty="0"/>
          </a:p>
        </p:txBody>
      </p:sp>
      <p:sp>
        <p:nvSpPr>
          <p:cNvPr id="2" name="AutoShape 2" descr="Resultado de imagen de Angular"/>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Resultado de imagen de Angular"/>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Resultado de imagen de Angular"/>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13"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14"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49</a:t>
            </a:r>
            <a:endParaRPr lang="es-ES" sz="4000" dirty="0"/>
          </a:p>
        </p:txBody>
      </p:sp>
      <p:sp>
        <p:nvSpPr>
          <p:cNvPr id="5" name="AutoShape 2" descr="Resultado de imagen de Security"/>
          <p:cNvSpPr>
            <a:spLocks noChangeAspect="1" noChangeArrowheads="1"/>
          </p:cNvSpPr>
          <p:nvPr/>
        </p:nvSpPr>
        <p:spPr bwMode="auto">
          <a:xfrm>
            <a:off x="155575" y="-2338388"/>
            <a:ext cx="4876800" cy="4876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6" name="AutoShape 4" descr="Resultado de imagen de Security"/>
          <p:cNvSpPr>
            <a:spLocks noChangeAspect="1" noChangeArrowheads="1"/>
          </p:cNvSpPr>
          <p:nvPr/>
        </p:nvSpPr>
        <p:spPr bwMode="auto">
          <a:xfrm>
            <a:off x="307975" y="-2185988"/>
            <a:ext cx="4876800" cy="4876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17" name="Picture 2" descr="C:\Users\ALVARO\Downloads\Plan de Pilotaje Fase 2 Paso 2.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6212" y="2648828"/>
            <a:ext cx="8396160" cy="2855764"/>
          </a:xfrm>
          <a:prstGeom prst="rect">
            <a:avLst/>
          </a:prstGeom>
          <a:noFill/>
          <a:extLst>
            <a:ext uri="{909E8E84-426E-40DD-AFC4-6F175D3DCCD1}">
              <a14:hiddenFill xmlns:a14="http://schemas.microsoft.com/office/drawing/2010/main">
                <a:solidFill>
                  <a:srgbClr val="FFFFFF"/>
                </a:solidFill>
              </a14:hiddenFill>
            </a:ext>
          </a:extLst>
        </p:spPr>
      </p:pic>
      <p:sp>
        <p:nvSpPr>
          <p:cNvPr id="18" name="Shape 625"/>
          <p:cNvSpPr txBox="1">
            <a:spLocks/>
          </p:cNvSpPr>
          <p:nvPr/>
        </p:nvSpPr>
        <p:spPr>
          <a:xfrm>
            <a:off x="1303040" y="5177609"/>
            <a:ext cx="6869360" cy="70071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smtClean="0"/>
              <a:t>Meeting </a:t>
            </a:r>
            <a:r>
              <a:rPr lang="en" sz="4000" dirty="0"/>
              <a:t>with </a:t>
            </a:r>
            <a:r>
              <a:rPr lang="en" sz="4000" dirty="0" smtClean="0"/>
              <a:t>schools</a:t>
            </a:r>
            <a:endParaRPr lang="en" sz="4000" dirty="0"/>
          </a:p>
        </p:txBody>
      </p:sp>
    </p:spTree>
    <p:extLst>
      <p:ext uri="{BB962C8B-B14F-4D97-AF65-F5344CB8AC3E}">
        <p14:creationId xmlns:p14="http://schemas.microsoft.com/office/powerpoint/2010/main" val="272570480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701"/>
        <p:cNvGrpSpPr/>
        <p:nvPr/>
      </p:nvGrpSpPr>
      <p:grpSpPr>
        <a:xfrm>
          <a:off x="0" y="0"/>
          <a:ext cx="0" cy="0"/>
          <a:chOff x="0" y="0"/>
          <a:chExt cx="0" cy="0"/>
        </a:xfrm>
      </p:grpSpPr>
      <p:pic>
        <p:nvPicPr>
          <p:cNvPr id="13315" name="Picture 3" descr="C:\Users\ALVARO\Downloads\abf03e56a4ad41e1b040f02ba17f548a.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3608" y="3250120"/>
            <a:ext cx="2171502" cy="2599961"/>
          </a:xfrm>
          <a:prstGeom prst="rect">
            <a:avLst/>
          </a:prstGeom>
          <a:noFill/>
          <a:extLst>
            <a:ext uri="{909E8E84-426E-40DD-AFC4-6F175D3DCCD1}">
              <a14:hiddenFill xmlns:a14="http://schemas.microsoft.com/office/drawing/2010/main">
                <a:solidFill>
                  <a:srgbClr val="FFFFFF"/>
                </a:solidFill>
              </a14:hiddenFill>
            </a:ext>
          </a:extLst>
        </p:spPr>
      </p:pic>
      <p:sp>
        <p:nvSpPr>
          <p:cNvPr id="702" name="Shape 702"/>
          <p:cNvSpPr txBox="1">
            <a:spLocks noGrp="1"/>
          </p:cNvSpPr>
          <p:nvPr>
            <p:ph type="ctrTitle" idx="4294967295"/>
          </p:nvPr>
        </p:nvSpPr>
        <p:spPr>
          <a:xfrm>
            <a:off x="2699792" y="1796819"/>
            <a:ext cx="3816424" cy="15464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sz="6600" dirty="0"/>
              <a:t>THANKS!</a:t>
            </a:r>
            <a:endParaRPr sz="6600" dirty="0"/>
          </a:p>
        </p:txBody>
      </p:sp>
      <p:sp>
        <p:nvSpPr>
          <p:cNvPr id="703" name="Shape 703"/>
          <p:cNvSpPr txBox="1">
            <a:spLocks noGrp="1"/>
          </p:cNvSpPr>
          <p:nvPr>
            <p:ph type="body" idx="4294967295"/>
          </p:nvPr>
        </p:nvSpPr>
        <p:spPr>
          <a:xfrm>
            <a:off x="2771800" y="3140968"/>
            <a:ext cx="5544616" cy="3282000"/>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n" sz="4200" dirty="0"/>
              <a:t>You can find me at</a:t>
            </a:r>
            <a:endParaRPr sz="4200" dirty="0"/>
          </a:p>
          <a:p>
            <a:pPr marL="457200" lvl="0" indent="-355600" rtl="0">
              <a:spcBef>
                <a:spcPts val="0"/>
              </a:spcBef>
              <a:spcAft>
                <a:spcPts val="0"/>
              </a:spcAft>
              <a:buSzPts val="2000"/>
              <a:buChar char="✘"/>
            </a:pPr>
            <a:r>
              <a:rPr lang="en" sz="4200" dirty="0"/>
              <a:t>alvdomnun@alum.us.es</a:t>
            </a:r>
            <a:endParaRPr sz="4200" dirty="0"/>
          </a:p>
        </p:txBody>
      </p:sp>
      <p:sp>
        <p:nvSpPr>
          <p:cNvPr id="704" name="Shape 704"/>
          <p:cNvSpPr/>
          <p:nvPr/>
        </p:nvSpPr>
        <p:spPr>
          <a:xfrm>
            <a:off x="1510854" y="1620246"/>
            <a:ext cx="1180108" cy="1453300"/>
          </a:xfrm>
          <a:custGeom>
            <a:avLst/>
            <a:gdLst/>
            <a:ahLst/>
            <a:cxnLst/>
            <a:rect l="0" t="0" r="0" b="0"/>
            <a:pathLst>
              <a:path w="17204" h="15890" extrusionOk="0">
                <a:moveTo>
                  <a:pt x="1241" y="6108"/>
                </a:moveTo>
                <a:lnTo>
                  <a:pt x="1022" y="6376"/>
                </a:lnTo>
                <a:lnTo>
                  <a:pt x="852" y="6644"/>
                </a:lnTo>
                <a:lnTo>
                  <a:pt x="755" y="6765"/>
                </a:lnTo>
                <a:lnTo>
                  <a:pt x="730" y="6425"/>
                </a:lnTo>
                <a:lnTo>
                  <a:pt x="682" y="6108"/>
                </a:lnTo>
                <a:close/>
                <a:moveTo>
                  <a:pt x="3188" y="6181"/>
                </a:moveTo>
                <a:lnTo>
                  <a:pt x="3918" y="6206"/>
                </a:lnTo>
                <a:lnTo>
                  <a:pt x="3772" y="6327"/>
                </a:lnTo>
                <a:lnTo>
                  <a:pt x="3626" y="6498"/>
                </a:lnTo>
                <a:lnTo>
                  <a:pt x="3382" y="6814"/>
                </a:lnTo>
                <a:lnTo>
                  <a:pt x="3236" y="7009"/>
                </a:lnTo>
                <a:lnTo>
                  <a:pt x="3115" y="6936"/>
                </a:lnTo>
                <a:lnTo>
                  <a:pt x="2969" y="6911"/>
                </a:lnTo>
                <a:lnTo>
                  <a:pt x="2896" y="6887"/>
                </a:lnTo>
                <a:lnTo>
                  <a:pt x="2798" y="6863"/>
                </a:lnTo>
                <a:lnTo>
                  <a:pt x="2725" y="6863"/>
                </a:lnTo>
                <a:lnTo>
                  <a:pt x="2969" y="6546"/>
                </a:lnTo>
                <a:lnTo>
                  <a:pt x="3188" y="6230"/>
                </a:lnTo>
                <a:lnTo>
                  <a:pt x="3188" y="6181"/>
                </a:lnTo>
                <a:close/>
                <a:moveTo>
                  <a:pt x="4112" y="6206"/>
                </a:moveTo>
                <a:lnTo>
                  <a:pt x="4064" y="6376"/>
                </a:lnTo>
                <a:lnTo>
                  <a:pt x="4039" y="6546"/>
                </a:lnTo>
                <a:lnTo>
                  <a:pt x="4039" y="6863"/>
                </a:lnTo>
                <a:lnTo>
                  <a:pt x="3991" y="7398"/>
                </a:lnTo>
                <a:lnTo>
                  <a:pt x="3796" y="7617"/>
                </a:lnTo>
                <a:lnTo>
                  <a:pt x="3626" y="7860"/>
                </a:lnTo>
                <a:lnTo>
                  <a:pt x="3650" y="7714"/>
                </a:lnTo>
                <a:lnTo>
                  <a:pt x="3650" y="7568"/>
                </a:lnTo>
                <a:lnTo>
                  <a:pt x="3626" y="7447"/>
                </a:lnTo>
                <a:lnTo>
                  <a:pt x="3577" y="7325"/>
                </a:lnTo>
                <a:lnTo>
                  <a:pt x="3504" y="7203"/>
                </a:lnTo>
                <a:lnTo>
                  <a:pt x="3820" y="6717"/>
                </a:lnTo>
                <a:lnTo>
                  <a:pt x="3966" y="6473"/>
                </a:lnTo>
                <a:lnTo>
                  <a:pt x="4088" y="6206"/>
                </a:lnTo>
                <a:close/>
                <a:moveTo>
                  <a:pt x="2701" y="7301"/>
                </a:moveTo>
                <a:lnTo>
                  <a:pt x="2750" y="7325"/>
                </a:lnTo>
                <a:lnTo>
                  <a:pt x="2823" y="7325"/>
                </a:lnTo>
                <a:lnTo>
                  <a:pt x="2969" y="7374"/>
                </a:lnTo>
                <a:lnTo>
                  <a:pt x="3090" y="7447"/>
                </a:lnTo>
                <a:lnTo>
                  <a:pt x="3163" y="7568"/>
                </a:lnTo>
                <a:lnTo>
                  <a:pt x="3188" y="7690"/>
                </a:lnTo>
                <a:lnTo>
                  <a:pt x="3188" y="7836"/>
                </a:lnTo>
                <a:lnTo>
                  <a:pt x="3139" y="7982"/>
                </a:lnTo>
                <a:lnTo>
                  <a:pt x="3042" y="8104"/>
                </a:lnTo>
                <a:lnTo>
                  <a:pt x="2920" y="8201"/>
                </a:lnTo>
                <a:lnTo>
                  <a:pt x="2847" y="8225"/>
                </a:lnTo>
                <a:lnTo>
                  <a:pt x="2774" y="8250"/>
                </a:lnTo>
                <a:lnTo>
                  <a:pt x="2677" y="8225"/>
                </a:lnTo>
                <a:lnTo>
                  <a:pt x="2604" y="8201"/>
                </a:lnTo>
                <a:lnTo>
                  <a:pt x="2531" y="8152"/>
                </a:lnTo>
                <a:lnTo>
                  <a:pt x="2482" y="8079"/>
                </a:lnTo>
                <a:lnTo>
                  <a:pt x="2433" y="8031"/>
                </a:lnTo>
                <a:lnTo>
                  <a:pt x="2409" y="7958"/>
                </a:lnTo>
                <a:lnTo>
                  <a:pt x="2385" y="7836"/>
                </a:lnTo>
                <a:lnTo>
                  <a:pt x="2385" y="7714"/>
                </a:lnTo>
                <a:lnTo>
                  <a:pt x="2433" y="7593"/>
                </a:lnTo>
                <a:lnTo>
                  <a:pt x="2482" y="7495"/>
                </a:lnTo>
                <a:lnTo>
                  <a:pt x="2579" y="7374"/>
                </a:lnTo>
                <a:lnTo>
                  <a:pt x="2701" y="7301"/>
                </a:lnTo>
                <a:close/>
                <a:moveTo>
                  <a:pt x="1582" y="6133"/>
                </a:moveTo>
                <a:lnTo>
                  <a:pt x="1898" y="6157"/>
                </a:lnTo>
                <a:lnTo>
                  <a:pt x="2239" y="6157"/>
                </a:lnTo>
                <a:lnTo>
                  <a:pt x="3042" y="6181"/>
                </a:lnTo>
                <a:lnTo>
                  <a:pt x="2823" y="6303"/>
                </a:lnTo>
                <a:lnTo>
                  <a:pt x="2628" y="6473"/>
                </a:lnTo>
                <a:lnTo>
                  <a:pt x="2458" y="6692"/>
                </a:lnTo>
                <a:lnTo>
                  <a:pt x="2287" y="6911"/>
                </a:lnTo>
                <a:lnTo>
                  <a:pt x="1995" y="7398"/>
                </a:lnTo>
                <a:lnTo>
                  <a:pt x="1728" y="7836"/>
                </a:lnTo>
                <a:lnTo>
                  <a:pt x="1485" y="8225"/>
                </a:lnTo>
                <a:lnTo>
                  <a:pt x="1193" y="8639"/>
                </a:lnTo>
                <a:lnTo>
                  <a:pt x="925" y="9053"/>
                </a:lnTo>
                <a:lnTo>
                  <a:pt x="657" y="9466"/>
                </a:lnTo>
                <a:lnTo>
                  <a:pt x="633" y="8639"/>
                </a:lnTo>
                <a:lnTo>
                  <a:pt x="755" y="8566"/>
                </a:lnTo>
                <a:lnTo>
                  <a:pt x="852" y="8469"/>
                </a:lnTo>
                <a:lnTo>
                  <a:pt x="1047" y="8225"/>
                </a:lnTo>
                <a:lnTo>
                  <a:pt x="1193" y="7982"/>
                </a:lnTo>
                <a:lnTo>
                  <a:pt x="1314" y="7714"/>
                </a:lnTo>
                <a:lnTo>
                  <a:pt x="1436" y="7544"/>
                </a:lnTo>
                <a:lnTo>
                  <a:pt x="1582" y="7349"/>
                </a:lnTo>
                <a:lnTo>
                  <a:pt x="1874" y="6984"/>
                </a:lnTo>
                <a:lnTo>
                  <a:pt x="1995" y="6790"/>
                </a:lnTo>
                <a:lnTo>
                  <a:pt x="2141" y="6619"/>
                </a:lnTo>
                <a:lnTo>
                  <a:pt x="2239" y="6425"/>
                </a:lnTo>
                <a:lnTo>
                  <a:pt x="2312" y="6206"/>
                </a:lnTo>
                <a:lnTo>
                  <a:pt x="2312" y="6181"/>
                </a:lnTo>
                <a:lnTo>
                  <a:pt x="2287" y="6181"/>
                </a:lnTo>
                <a:lnTo>
                  <a:pt x="2117" y="6279"/>
                </a:lnTo>
                <a:lnTo>
                  <a:pt x="1971" y="6400"/>
                </a:lnTo>
                <a:lnTo>
                  <a:pt x="1825" y="6546"/>
                </a:lnTo>
                <a:lnTo>
                  <a:pt x="1703" y="6692"/>
                </a:lnTo>
                <a:lnTo>
                  <a:pt x="1460" y="7009"/>
                </a:lnTo>
                <a:lnTo>
                  <a:pt x="1217" y="7325"/>
                </a:lnTo>
                <a:lnTo>
                  <a:pt x="925" y="7714"/>
                </a:lnTo>
                <a:lnTo>
                  <a:pt x="657" y="8152"/>
                </a:lnTo>
                <a:lnTo>
                  <a:pt x="657" y="8128"/>
                </a:lnTo>
                <a:lnTo>
                  <a:pt x="730" y="7398"/>
                </a:lnTo>
                <a:lnTo>
                  <a:pt x="828" y="7276"/>
                </a:lnTo>
                <a:lnTo>
                  <a:pt x="901" y="7130"/>
                </a:lnTo>
                <a:lnTo>
                  <a:pt x="1047" y="6887"/>
                </a:lnTo>
                <a:lnTo>
                  <a:pt x="1339" y="6522"/>
                </a:lnTo>
                <a:lnTo>
                  <a:pt x="1460" y="6327"/>
                </a:lnTo>
                <a:lnTo>
                  <a:pt x="1582" y="6133"/>
                </a:lnTo>
                <a:close/>
                <a:moveTo>
                  <a:pt x="1971" y="7982"/>
                </a:moveTo>
                <a:lnTo>
                  <a:pt x="1995" y="8104"/>
                </a:lnTo>
                <a:lnTo>
                  <a:pt x="2044" y="8225"/>
                </a:lnTo>
                <a:lnTo>
                  <a:pt x="2117" y="8323"/>
                </a:lnTo>
                <a:lnTo>
                  <a:pt x="2190" y="8396"/>
                </a:lnTo>
                <a:lnTo>
                  <a:pt x="1533" y="9369"/>
                </a:lnTo>
                <a:lnTo>
                  <a:pt x="682" y="10658"/>
                </a:lnTo>
                <a:lnTo>
                  <a:pt x="682" y="10512"/>
                </a:lnTo>
                <a:lnTo>
                  <a:pt x="657" y="10123"/>
                </a:lnTo>
                <a:lnTo>
                  <a:pt x="1241" y="9150"/>
                </a:lnTo>
                <a:lnTo>
                  <a:pt x="1849" y="8201"/>
                </a:lnTo>
                <a:lnTo>
                  <a:pt x="1971" y="7982"/>
                </a:lnTo>
                <a:close/>
                <a:moveTo>
                  <a:pt x="3188" y="8566"/>
                </a:moveTo>
                <a:lnTo>
                  <a:pt x="2312" y="9928"/>
                </a:lnTo>
                <a:lnTo>
                  <a:pt x="1436" y="11242"/>
                </a:lnTo>
                <a:lnTo>
                  <a:pt x="1047" y="11753"/>
                </a:lnTo>
                <a:lnTo>
                  <a:pt x="828" y="11997"/>
                </a:lnTo>
                <a:lnTo>
                  <a:pt x="657" y="12264"/>
                </a:lnTo>
                <a:lnTo>
                  <a:pt x="657" y="11242"/>
                </a:lnTo>
                <a:lnTo>
                  <a:pt x="974" y="10780"/>
                </a:lnTo>
                <a:lnTo>
                  <a:pt x="1922" y="9369"/>
                </a:lnTo>
                <a:lnTo>
                  <a:pt x="2458" y="8590"/>
                </a:lnTo>
                <a:lnTo>
                  <a:pt x="2579" y="8639"/>
                </a:lnTo>
                <a:lnTo>
                  <a:pt x="2725" y="8663"/>
                </a:lnTo>
                <a:lnTo>
                  <a:pt x="2871" y="8663"/>
                </a:lnTo>
                <a:lnTo>
                  <a:pt x="2993" y="8639"/>
                </a:lnTo>
                <a:lnTo>
                  <a:pt x="3090" y="8615"/>
                </a:lnTo>
                <a:lnTo>
                  <a:pt x="3188" y="8566"/>
                </a:lnTo>
                <a:close/>
                <a:moveTo>
                  <a:pt x="3991" y="7787"/>
                </a:moveTo>
                <a:lnTo>
                  <a:pt x="3991" y="8834"/>
                </a:lnTo>
                <a:lnTo>
                  <a:pt x="3820" y="8980"/>
                </a:lnTo>
                <a:lnTo>
                  <a:pt x="3650" y="9174"/>
                </a:lnTo>
                <a:lnTo>
                  <a:pt x="3358" y="9588"/>
                </a:lnTo>
                <a:lnTo>
                  <a:pt x="2823" y="10342"/>
                </a:lnTo>
                <a:lnTo>
                  <a:pt x="2555" y="10707"/>
                </a:lnTo>
                <a:lnTo>
                  <a:pt x="2287" y="11096"/>
                </a:lnTo>
                <a:lnTo>
                  <a:pt x="1436" y="12143"/>
                </a:lnTo>
                <a:lnTo>
                  <a:pt x="1022" y="12654"/>
                </a:lnTo>
                <a:lnTo>
                  <a:pt x="633" y="13189"/>
                </a:lnTo>
                <a:lnTo>
                  <a:pt x="633" y="12946"/>
                </a:lnTo>
                <a:lnTo>
                  <a:pt x="633" y="12775"/>
                </a:lnTo>
                <a:lnTo>
                  <a:pt x="755" y="12654"/>
                </a:lnTo>
                <a:lnTo>
                  <a:pt x="876" y="12532"/>
                </a:lnTo>
                <a:lnTo>
                  <a:pt x="1120" y="12264"/>
                </a:lnTo>
                <a:lnTo>
                  <a:pt x="1509" y="11680"/>
                </a:lnTo>
                <a:lnTo>
                  <a:pt x="2020" y="10975"/>
                </a:lnTo>
                <a:lnTo>
                  <a:pt x="2506" y="10245"/>
                </a:lnTo>
                <a:lnTo>
                  <a:pt x="2993" y="9490"/>
                </a:lnTo>
                <a:lnTo>
                  <a:pt x="3455" y="8736"/>
                </a:lnTo>
                <a:lnTo>
                  <a:pt x="3723" y="8274"/>
                </a:lnTo>
                <a:lnTo>
                  <a:pt x="3869" y="8031"/>
                </a:lnTo>
                <a:lnTo>
                  <a:pt x="3991" y="7787"/>
                </a:lnTo>
                <a:close/>
                <a:moveTo>
                  <a:pt x="4039" y="14065"/>
                </a:moveTo>
                <a:lnTo>
                  <a:pt x="4039" y="14430"/>
                </a:lnTo>
                <a:lnTo>
                  <a:pt x="3820" y="14430"/>
                </a:lnTo>
                <a:lnTo>
                  <a:pt x="4015" y="14089"/>
                </a:lnTo>
                <a:lnTo>
                  <a:pt x="4039" y="14065"/>
                </a:lnTo>
                <a:close/>
                <a:moveTo>
                  <a:pt x="4039" y="12921"/>
                </a:moveTo>
                <a:lnTo>
                  <a:pt x="4039" y="13140"/>
                </a:lnTo>
                <a:lnTo>
                  <a:pt x="4039" y="13554"/>
                </a:lnTo>
                <a:lnTo>
                  <a:pt x="3918" y="13724"/>
                </a:lnTo>
                <a:lnTo>
                  <a:pt x="3820" y="13870"/>
                </a:lnTo>
                <a:lnTo>
                  <a:pt x="3577" y="14235"/>
                </a:lnTo>
                <a:lnTo>
                  <a:pt x="3431" y="14454"/>
                </a:lnTo>
                <a:lnTo>
                  <a:pt x="2993" y="14454"/>
                </a:lnTo>
                <a:lnTo>
                  <a:pt x="3431" y="13797"/>
                </a:lnTo>
                <a:lnTo>
                  <a:pt x="3747" y="13359"/>
                </a:lnTo>
                <a:lnTo>
                  <a:pt x="4039" y="12921"/>
                </a:lnTo>
                <a:close/>
                <a:moveTo>
                  <a:pt x="4039" y="11826"/>
                </a:moveTo>
                <a:lnTo>
                  <a:pt x="4039" y="12483"/>
                </a:lnTo>
                <a:lnTo>
                  <a:pt x="3845" y="12678"/>
                </a:lnTo>
                <a:lnTo>
                  <a:pt x="3650" y="12873"/>
                </a:lnTo>
                <a:lnTo>
                  <a:pt x="3334" y="13311"/>
                </a:lnTo>
                <a:lnTo>
                  <a:pt x="2896" y="13895"/>
                </a:lnTo>
                <a:lnTo>
                  <a:pt x="2677" y="14187"/>
                </a:lnTo>
                <a:lnTo>
                  <a:pt x="2482" y="14503"/>
                </a:lnTo>
                <a:lnTo>
                  <a:pt x="2312" y="14503"/>
                </a:lnTo>
                <a:lnTo>
                  <a:pt x="2433" y="14333"/>
                </a:lnTo>
                <a:lnTo>
                  <a:pt x="2555" y="14162"/>
                </a:lnTo>
                <a:lnTo>
                  <a:pt x="2871" y="13651"/>
                </a:lnTo>
                <a:lnTo>
                  <a:pt x="3188" y="13116"/>
                </a:lnTo>
                <a:lnTo>
                  <a:pt x="3504" y="12581"/>
                </a:lnTo>
                <a:lnTo>
                  <a:pt x="3845" y="12070"/>
                </a:lnTo>
                <a:lnTo>
                  <a:pt x="4039" y="11826"/>
                </a:lnTo>
                <a:close/>
                <a:moveTo>
                  <a:pt x="4015" y="10391"/>
                </a:moveTo>
                <a:lnTo>
                  <a:pt x="4015" y="11218"/>
                </a:lnTo>
                <a:lnTo>
                  <a:pt x="4039" y="11364"/>
                </a:lnTo>
                <a:lnTo>
                  <a:pt x="3869" y="11486"/>
                </a:lnTo>
                <a:lnTo>
                  <a:pt x="3723" y="11656"/>
                </a:lnTo>
                <a:lnTo>
                  <a:pt x="3577" y="11826"/>
                </a:lnTo>
                <a:lnTo>
                  <a:pt x="3455" y="12021"/>
                </a:lnTo>
                <a:lnTo>
                  <a:pt x="3236" y="12386"/>
                </a:lnTo>
                <a:lnTo>
                  <a:pt x="3042" y="12702"/>
                </a:lnTo>
                <a:lnTo>
                  <a:pt x="2725" y="13238"/>
                </a:lnTo>
                <a:lnTo>
                  <a:pt x="2409" y="13773"/>
                </a:lnTo>
                <a:lnTo>
                  <a:pt x="2263" y="13968"/>
                </a:lnTo>
                <a:lnTo>
                  <a:pt x="2117" y="14138"/>
                </a:lnTo>
                <a:lnTo>
                  <a:pt x="1971" y="14333"/>
                </a:lnTo>
                <a:lnTo>
                  <a:pt x="1849" y="14527"/>
                </a:lnTo>
                <a:lnTo>
                  <a:pt x="1047" y="14600"/>
                </a:lnTo>
                <a:lnTo>
                  <a:pt x="1460" y="14089"/>
                </a:lnTo>
                <a:lnTo>
                  <a:pt x="1825" y="13554"/>
                </a:lnTo>
                <a:lnTo>
                  <a:pt x="2214" y="13019"/>
                </a:lnTo>
                <a:lnTo>
                  <a:pt x="2604" y="12508"/>
                </a:lnTo>
                <a:lnTo>
                  <a:pt x="2823" y="12240"/>
                </a:lnTo>
                <a:lnTo>
                  <a:pt x="3017" y="11972"/>
                </a:lnTo>
                <a:lnTo>
                  <a:pt x="3382" y="11388"/>
                </a:lnTo>
                <a:lnTo>
                  <a:pt x="3723" y="10902"/>
                </a:lnTo>
                <a:lnTo>
                  <a:pt x="3869" y="10634"/>
                </a:lnTo>
                <a:lnTo>
                  <a:pt x="4015" y="10391"/>
                </a:lnTo>
                <a:close/>
                <a:moveTo>
                  <a:pt x="4015" y="9271"/>
                </a:moveTo>
                <a:lnTo>
                  <a:pt x="4015" y="10147"/>
                </a:lnTo>
                <a:lnTo>
                  <a:pt x="3893" y="10220"/>
                </a:lnTo>
                <a:lnTo>
                  <a:pt x="3796" y="10318"/>
                </a:lnTo>
                <a:lnTo>
                  <a:pt x="3626" y="10512"/>
                </a:lnTo>
                <a:lnTo>
                  <a:pt x="3455" y="10731"/>
                </a:lnTo>
                <a:lnTo>
                  <a:pt x="3285" y="10975"/>
                </a:lnTo>
                <a:lnTo>
                  <a:pt x="2847" y="11632"/>
                </a:lnTo>
                <a:lnTo>
                  <a:pt x="2628" y="11972"/>
                </a:lnTo>
                <a:lnTo>
                  <a:pt x="2385" y="12289"/>
                </a:lnTo>
                <a:lnTo>
                  <a:pt x="1947" y="12873"/>
                </a:lnTo>
                <a:lnTo>
                  <a:pt x="1509" y="13481"/>
                </a:lnTo>
                <a:lnTo>
                  <a:pt x="1071" y="14065"/>
                </a:lnTo>
                <a:lnTo>
                  <a:pt x="828" y="14333"/>
                </a:lnTo>
                <a:lnTo>
                  <a:pt x="584" y="14625"/>
                </a:lnTo>
                <a:lnTo>
                  <a:pt x="609" y="14430"/>
                </a:lnTo>
                <a:lnTo>
                  <a:pt x="609" y="14235"/>
                </a:lnTo>
                <a:lnTo>
                  <a:pt x="609" y="13895"/>
                </a:lnTo>
                <a:lnTo>
                  <a:pt x="1120" y="13213"/>
                </a:lnTo>
                <a:lnTo>
                  <a:pt x="1631" y="12556"/>
                </a:lnTo>
                <a:lnTo>
                  <a:pt x="2677" y="11242"/>
                </a:lnTo>
                <a:lnTo>
                  <a:pt x="3090" y="10658"/>
                </a:lnTo>
                <a:lnTo>
                  <a:pt x="3480" y="10050"/>
                </a:lnTo>
                <a:lnTo>
                  <a:pt x="3747" y="9661"/>
                </a:lnTo>
                <a:lnTo>
                  <a:pt x="4015" y="9271"/>
                </a:lnTo>
                <a:close/>
                <a:moveTo>
                  <a:pt x="10341" y="488"/>
                </a:moveTo>
                <a:lnTo>
                  <a:pt x="10536" y="512"/>
                </a:lnTo>
                <a:lnTo>
                  <a:pt x="10755" y="536"/>
                </a:lnTo>
                <a:lnTo>
                  <a:pt x="10950" y="585"/>
                </a:lnTo>
                <a:lnTo>
                  <a:pt x="11071" y="609"/>
                </a:lnTo>
                <a:lnTo>
                  <a:pt x="11169" y="658"/>
                </a:lnTo>
                <a:lnTo>
                  <a:pt x="11266" y="731"/>
                </a:lnTo>
                <a:lnTo>
                  <a:pt x="11339" y="828"/>
                </a:lnTo>
                <a:lnTo>
                  <a:pt x="11485" y="999"/>
                </a:lnTo>
                <a:lnTo>
                  <a:pt x="11582" y="1217"/>
                </a:lnTo>
                <a:lnTo>
                  <a:pt x="11655" y="1436"/>
                </a:lnTo>
                <a:lnTo>
                  <a:pt x="11704" y="1680"/>
                </a:lnTo>
                <a:lnTo>
                  <a:pt x="11728" y="1923"/>
                </a:lnTo>
                <a:lnTo>
                  <a:pt x="11728" y="2385"/>
                </a:lnTo>
                <a:lnTo>
                  <a:pt x="11680" y="2848"/>
                </a:lnTo>
                <a:lnTo>
                  <a:pt x="11582" y="3310"/>
                </a:lnTo>
                <a:lnTo>
                  <a:pt x="11461" y="3772"/>
                </a:lnTo>
                <a:lnTo>
                  <a:pt x="11315" y="4210"/>
                </a:lnTo>
                <a:lnTo>
                  <a:pt x="10974" y="5111"/>
                </a:lnTo>
                <a:lnTo>
                  <a:pt x="10804" y="5549"/>
                </a:lnTo>
                <a:lnTo>
                  <a:pt x="10658" y="5987"/>
                </a:lnTo>
                <a:lnTo>
                  <a:pt x="10658" y="6084"/>
                </a:lnTo>
                <a:lnTo>
                  <a:pt x="10658" y="6181"/>
                </a:lnTo>
                <a:lnTo>
                  <a:pt x="10731" y="6254"/>
                </a:lnTo>
                <a:lnTo>
                  <a:pt x="10779" y="6303"/>
                </a:lnTo>
                <a:lnTo>
                  <a:pt x="10877" y="6327"/>
                </a:lnTo>
                <a:lnTo>
                  <a:pt x="10950" y="6327"/>
                </a:lnTo>
                <a:lnTo>
                  <a:pt x="11047" y="6303"/>
                </a:lnTo>
                <a:lnTo>
                  <a:pt x="11120" y="6279"/>
                </a:lnTo>
                <a:lnTo>
                  <a:pt x="11388" y="6303"/>
                </a:lnTo>
                <a:lnTo>
                  <a:pt x="11655" y="6327"/>
                </a:lnTo>
                <a:lnTo>
                  <a:pt x="12215" y="6352"/>
                </a:lnTo>
                <a:lnTo>
                  <a:pt x="12775" y="6327"/>
                </a:lnTo>
                <a:lnTo>
                  <a:pt x="13310" y="6327"/>
                </a:lnTo>
                <a:lnTo>
                  <a:pt x="13748" y="6352"/>
                </a:lnTo>
                <a:lnTo>
                  <a:pt x="14210" y="6425"/>
                </a:lnTo>
                <a:lnTo>
                  <a:pt x="14673" y="6498"/>
                </a:lnTo>
                <a:lnTo>
                  <a:pt x="15111" y="6595"/>
                </a:lnTo>
                <a:lnTo>
                  <a:pt x="15476" y="6668"/>
                </a:lnTo>
                <a:lnTo>
                  <a:pt x="15841" y="6790"/>
                </a:lnTo>
                <a:lnTo>
                  <a:pt x="16011" y="6887"/>
                </a:lnTo>
                <a:lnTo>
                  <a:pt x="16157" y="6960"/>
                </a:lnTo>
                <a:lnTo>
                  <a:pt x="16327" y="7082"/>
                </a:lnTo>
                <a:lnTo>
                  <a:pt x="16449" y="7203"/>
                </a:lnTo>
                <a:lnTo>
                  <a:pt x="16546" y="7301"/>
                </a:lnTo>
                <a:lnTo>
                  <a:pt x="16619" y="7398"/>
                </a:lnTo>
                <a:lnTo>
                  <a:pt x="16644" y="7520"/>
                </a:lnTo>
                <a:lnTo>
                  <a:pt x="16668" y="7641"/>
                </a:lnTo>
                <a:lnTo>
                  <a:pt x="16692" y="7763"/>
                </a:lnTo>
                <a:lnTo>
                  <a:pt x="16668" y="7885"/>
                </a:lnTo>
                <a:lnTo>
                  <a:pt x="16644" y="8031"/>
                </a:lnTo>
                <a:lnTo>
                  <a:pt x="16595" y="8152"/>
                </a:lnTo>
                <a:lnTo>
                  <a:pt x="16473" y="8371"/>
                </a:lnTo>
                <a:lnTo>
                  <a:pt x="16303" y="8566"/>
                </a:lnTo>
                <a:lnTo>
                  <a:pt x="16206" y="8663"/>
                </a:lnTo>
                <a:lnTo>
                  <a:pt x="16108" y="8736"/>
                </a:lnTo>
                <a:lnTo>
                  <a:pt x="15987" y="8785"/>
                </a:lnTo>
                <a:lnTo>
                  <a:pt x="15889" y="8834"/>
                </a:lnTo>
                <a:lnTo>
                  <a:pt x="15792" y="8882"/>
                </a:lnTo>
                <a:lnTo>
                  <a:pt x="15719" y="8955"/>
                </a:lnTo>
                <a:lnTo>
                  <a:pt x="15695" y="9053"/>
                </a:lnTo>
                <a:lnTo>
                  <a:pt x="15719" y="9150"/>
                </a:lnTo>
                <a:lnTo>
                  <a:pt x="15743" y="9247"/>
                </a:lnTo>
                <a:lnTo>
                  <a:pt x="15816" y="9296"/>
                </a:lnTo>
                <a:lnTo>
                  <a:pt x="15914" y="9344"/>
                </a:lnTo>
                <a:lnTo>
                  <a:pt x="16035" y="9344"/>
                </a:lnTo>
                <a:lnTo>
                  <a:pt x="16157" y="9296"/>
                </a:lnTo>
                <a:lnTo>
                  <a:pt x="16279" y="9393"/>
                </a:lnTo>
                <a:lnTo>
                  <a:pt x="16376" y="9490"/>
                </a:lnTo>
                <a:lnTo>
                  <a:pt x="16425" y="9636"/>
                </a:lnTo>
                <a:lnTo>
                  <a:pt x="16473" y="9782"/>
                </a:lnTo>
                <a:lnTo>
                  <a:pt x="16473" y="9953"/>
                </a:lnTo>
                <a:lnTo>
                  <a:pt x="16449" y="10123"/>
                </a:lnTo>
                <a:lnTo>
                  <a:pt x="16376" y="10415"/>
                </a:lnTo>
                <a:lnTo>
                  <a:pt x="16303" y="10610"/>
                </a:lnTo>
                <a:lnTo>
                  <a:pt x="16206" y="10756"/>
                </a:lnTo>
                <a:lnTo>
                  <a:pt x="16084" y="10902"/>
                </a:lnTo>
                <a:lnTo>
                  <a:pt x="15938" y="11023"/>
                </a:lnTo>
                <a:lnTo>
                  <a:pt x="15743" y="11145"/>
                </a:lnTo>
                <a:lnTo>
                  <a:pt x="15670" y="11194"/>
                </a:lnTo>
                <a:lnTo>
                  <a:pt x="15622" y="11315"/>
                </a:lnTo>
                <a:lnTo>
                  <a:pt x="15622" y="11388"/>
                </a:lnTo>
                <a:lnTo>
                  <a:pt x="15646" y="11437"/>
                </a:lnTo>
                <a:lnTo>
                  <a:pt x="15670" y="11486"/>
                </a:lnTo>
                <a:lnTo>
                  <a:pt x="15719" y="11510"/>
                </a:lnTo>
                <a:lnTo>
                  <a:pt x="15792" y="11559"/>
                </a:lnTo>
                <a:lnTo>
                  <a:pt x="15889" y="11583"/>
                </a:lnTo>
                <a:lnTo>
                  <a:pt x="15962" y="11753"/>
                </a:lnTo>
                <a:lnTo>
                  <a:pt x="15987" y="11924"/>
                </a:lnTo>
                <a:lnTo>
                  <a:pt x="16011" y="12070"/>
                </a:lnTo>
                <a:lnTo>
                  <a:pt x="15987" y="12410"/>
                </a:lnTo>
                <a:lnTo>
                  <a:pt x="15962" y="12678"/>
                </a:lnTo>
                <a:lnTo>
                  <a:pt x="15914" y="12824"/>
                </a:lnTo>
                <a:lnTo>
                  <a:pt x="15865" y="12994"/>
                </a:lnTo>
                <a:lnTo>
                  <a:pt x="15792" y="13140"/>
                </a:lnTo>
                <a:lnTo>
                  <a:pt x="15719" y="13262"/>
                </a:lnTo>
                <a:lnTo>
                  <a:pt x="15622" y="13335"/>
                </a:lnTo>
                <a:lnTo>
                  <a:pt x="15549" y="13359"/>
                </a:lnTo>
                <a:lnTo>
                  <a:pt x="15500" y="13359"/>
                </a:lnTo>
                <a:lnTo>
                  <a:pt x="15403" y="13384"/>
                </a:lnTo>
                <a:lnTo>
                  <a:pt x="15330" y="13432"/>
                </a:lnTo>
                <a:lnTo>
                  <a:pt x="15281" y="13505"/>
                </a:lnTo>
                <a:lnTo>
                  <a:pt x="15257" y="13578"/>
                </a:lnTo>
                <a:lnTo>
                  <a:pt x="15257" y="13676"/>
                </a:lnTo>
                <a:lnTo>
                  <a:pt x="15281" y="13749"/>
                </a:lnTo>
                <a:lnTo>
                  <a:pt x="15354" y="13797"/>
                </a:lnTo>
                <a:lnTo>
                  <a:pt x="15427" y="13846"/>
                </a:lnTo>
                <a:lnTo>
                  <a:pt x="15524" y="13846"/>
                </a:lnTo>
                <a:lnTo>
                  <a:pt x="15573" y="14089"/>
                </a:lnTo>
                <a:lnTo>
                  <a:pt x="15622" y="14357"/>
                </a:lnTo>
                <a:lnTo>
                  <a:pt x="15622" y="14479"/>
                </a:lnTo>
                <a:lnTo>
                  <a:pt x="15622" y="14600"/>
                </a:lnTo>
                <a:lnTo>
                  <a:pt x="15597" y="14722"/>
                </a:lnTo>
                <a:lnTo>
                  <a:pt x="15549" y="14868"/>
                </a:lnTo>
                <a:lnTo>
                  <a:pt x="15476" y="14965"/>
                </a:lnTo>
                <a:lnTo>
                  <a:pt x="15403" y="15063"/>
                </a:lnTo>
                <a:lnTo>
                  <a:pt x="15305" y="15136"/>
                </a:lnTo>
                <a:lnTo>
                  <a:pt x="15208" y="15184"/>
                </a:lnTo>
                <a:lnTo>
                  <a:pt x="15208" y="15184"/>
                </a:lnTo>
                <a:lnTo>
                  <a:pt x="15257" y="14917"/>
                </a:lnTo>
                <a:lnTo>
                  <a:pt x="15330" y="14625"/>
                </a:lnTo>
                <a:lnTo>
                  <a:pt x="15330" y="14600"/>
                </a:lnTo>
                <a:lnTo>
                  <a:pt x="15330" y="14552"/>
                </a:lnTo>
                <a:lnTo>
                  <a:pt x="15281" y="14527"/>
                </a:lnTo>
                <a:lnTo>
                  <a:pt x="15208" y="14503"/>
                </a:lnTo>
                <a:lnTo>
                  <a:pt x="15184" y="14527"/>
                </a:lnTo>
                <a:lnTo>
                  <a:pt x="15159" y="14552"/>
                </a:lnTo>
                <a:lnTo>
                  <a:pt x="15013" y="14917"/>
                </a:lnTo>
                <a:lnTo>
                  <a:pt x="14965" y="15087"/>
                </a:lnTo>
                <a:lnTo>
                  <a:pt x="14965" y="15282"/>
                </a:lnTo>
                <a:lnTo>
                  <a:pt x="14648" y="15355"/>
                </a:lnTo>
                <a:lnTo>
                  <a:pt x="14721" y="15038"/>
                </a:lnTo>
                <a:lnTo>
                  <a:pt x="14819" y="14673"/>
                </a:lnTo>
                <a:lnTo>
                  <a:pt x="14867" y="14308"/>
                </a:lnTo>
                <a:lnTo>
                  <a:pt x="14867" y="14284"/>
                </a:lnTo>
                <a:lnTo>
                  <a:pt x="14843" y="14235"/>
                </a:lnTo>
                <a:lnTo>
                  <a:pt x="14794" y="14211"/>
                </a:lnTo>
                <a:lnTo>
                  <a:pt x="14721" y="14235"/>
                </a:lnTo>
                <a:lnTo>
                  <a:pt x="14673" y="14260"/>
                </a:lnTo>
                <a:lnTo>
                  <a:pt x="14673" y="14284"/>
                </a:lnTo>
                <a:lnTo>
                  <a:pt x="14551" y="14625"/>
                </a:lnTo>
                <a:lnTo>
                  <a:pt x="14454" y="14965"/>
                </a:lnTo>
                <a:lnTo>
                  <a:pt x="14356" y="15184"/>
                </a:lnTo>
                <a:lnTo>
                  <a:pt x="14332" y="15306"/>
                </a:lnTo>
                <a:lnTo>
                  <a:pt x="14332" y="15403"/>
                </a:lnTo>
                <a:lnTo>
                  <a:pt x="14064" y="15428"/>
                </a:lnTo>
                <a:lnTo>
                  <a:pt x="14064" y="15428"/>
                </a:lnTo>
                <a:lnTo>
                  <a:pt x="14089" y="15379"/>
                </a:lnTo>
                <a:lnTo>
                  <a:pt x="14089" y="15330"/>
                </a:lnTo>
                <a:lnTo>
                  <a:pt x="14113" y="15063"/>
                </a:lnTo>
                <a:lnTo>
                  <a:pt x="14162" y="14771"/>
                </a:lnTo>
                <a:lnTo>
                  <a:pt x="14235" y="14503"/>
                </a:lnTo>
                <a:lnTo>
                  <a:pt x="14356" y="14260"/>
                </a:lnTo>
                <a:lnTo>
                  <a:pt x="14356" y="14211"/>
                </a:lnTo>
                <a:lnTo>
                  <a:pt x="14332" y="14162"/>
                </a:lnTo>
                <a:lnTo>
                  <a:pt x="14283" y="14138"/>
                </a:lnTo>
                <a:lnTo>
                  <a:pt x="14235" y="14162"/>
                </a:lnTo>
                <a:lnTo>
                  <a:pt x="14064" y="14430"/>
                </a:lnTo>
                <a:lnTo>
                  <a:pt x="13918" y="14722"/>
                </a:lnTo>
                <a:lnTo>
                  <a:pt x="13845" y="14868"/>
                </a:lnTo>
                <a:lnTo>
                  <a:pt x="13821" y="15014"/>
                </a:lnTo>
                <a:lnTo>
                  <a:pt x="13797" y="15160"/>
                </a:lnTo>
                <a:lnTo>
                  <a:pt x="13797" y="15330"/>
                </a:lnTo>
                <a:lnTo>
                  <a:pt x="13821" y="15379"/>
                </a:lnTo>
                <a:lnTo>
                  <a:pt x="13845" y="15428"/>
                </a:lnTo>
                <a:lnTo>
                  <a:pt x="13383" y="15428"/>
                </a:lnTo>
                <a:lnTo>
                  <a:pt x="13432" y="15209"/>
                </a:lnTo>
                <a:lnTo>
                  <a:pt x="13456" y="14990"/>
                </a:lnTo>
                <a:lnTo>
                  <a:pt x="13505" y="14771"/>
                </a:lnTo>
                <a:lnTo>
                  <a:pt x="13578" y="14552"/>
                </a:lnTo>
                <a:lnTo>
                  <a:pt x="13748" y="14114"/>
                </a:lnTo>
                <a:lnTo>
                  <a:pt x="13748" y="14089"/>
                </a:lnTo>
                <a:lnTo>
                  <a:pt x="13748" y="14065"/>
                </a:lnTo>
                <a:lnTo>
                  <a:pt x="13699" y="14016"/>
                </a:lnTo>
                <a:lnTo>
                  <a:pt x="13651" y="14016"/>
                </a:lnTo>
                <a:lnTo>
                  <a:pt x="13602" y="14065"/>
                </a:lnTo>
                <a:lnTo>
                  <a:pt x="13456" y="14260"/>
                </a:lnTo>
                <a:lnTo>
                  <a:pt x="13334" y="14454"/>
                </a:lnTo>
                <a:lnTo>
                  <a:pt x="13237" y="14673"/>
                </a:lnTo>
                <a:lnTo>
                  <a:pt x="13140" y="14917"/>
                </a:lnTo>
                <a:lnTo>
                  <a:pt x="13067" y="15136"/>
                </a:lnTo>
                <a:lnTo>
                  <a:pt x="13042" y="15282"/>
                </a:lnTo>
                <a:lnTo>
                  <a:pt x="13042" y="15403"/>
                </a:lnTo>
                <a:lnTo>
                  <a:pt x="12556" y="15330"/>
                </a:lnTo>
                <a:lnTo>
                  <a:pt x="12604" y="15038"/>
                </a:lnTo>
                <a:lnTo>
                  <a:pt x="12677" y="14746"/>
                </a:lnTo>
                <a:lnTo>
                  <a:pt x="12775" y="14479"/>
                </a:lnTo>
                <a:lnTo>
                  <a:pt x="12921" y="14211"/>
                </a:lnTo>
                <a:lnTo>
                  <a:pt x="12921" y="14162"/>
                </a:lnTo>
                <a:lnTo>
                  <a:pt x="12896" y="14114"/>
                </a:lnTo>
                <a:lnTo>
                  <a:pt x="12799" y="14114"/>
                </a:lnTo>
                <a:lnTo>
                  <a:pt x="12702" y="14235"/>
                </a:lnTo>
                <a:lnTo>
                  <a:pt x="12604" y="14357"/>
                </a:lnTo>
                <a:lnTo>
                  <a:pt x="12507" y="14479"/>
                </a:lnTo>
                <a:lnTo>
                  <a:pt x="12410" y="14649"/>
                </a:lnTo>
                <a:lnTo>
                  <a:pt x="12337" y="14795"/>
                </a:lnTo>
                <a:lnTo>
                  <a:pt x="12288" y="14965"/>
                </a:lnTo>
                <a:lnTo>
                  <a:pt x="12239" y="15136"/>
                </a:lnTo>
                <a:lnTo>
                  <a:pt x="12239" y="15282"/>
                </a:lnTo>
                <a:lnTo>
                  <a:pt x="11801" y="15233"/>
                </a:lnTo>
                <a:lnTo>
                  <a:pt x="11753" y="15209"/>
                </a:lnTo>
                <a:lnTo>
                  <a:pt x="11874" y="14941"/>
                </a:lnTo>
                <a:lnTo>
                  <a:pt x="11947" y="14673"/>
                </a:lnTo>
                <a:lnTo>
                  <a:pt x="12118" y="14114"/>
                </a:lnTo>
                <a:lnTo>
                  <a:pt x="12118" y="14089"/>
                </a:lnTo>
                <a:lnTo>
                  <a:pt x="12118" y="14065"/>
                </a:lnTo>
                <a:lnTo>
                  <a:pt x="12093" y="14065"/>
                </a:lnTo>
                <a:lnTo>
                  <a:pt x="12069" y="14089"/>
                </a:lnTo>
                <a:lnTo>
                  <a:pt x="11874" y="14357"/>
                </a:lnTo>
                <a:lnTo>
                  <a:pt x="11680" y="14600"/>
                </a:lnTo>
                <a:lnTo>
                  <a:pt x="11509" y="14868"/>
                </a:lnTo>
                <a:lnTo>
                  <a:pt x="11363" y="15136"/>
                </a:lnTo>
                <a:lnTo>
                  <a:pt x="11363" y="15160"/>
                </a:lnTo>
                <a:lnTo>
                  <a:pt x="10974" y="15087"/>
                </a:lnTo>
                <a:lnTo>
                  <a:pt x="11096" y="14990"/>
                </a:lnTo>
                <a:lnTo>
                  <a:pt x="11169" y="14868"/>
                </a:lnTo>
                <a:lnTo>
                  <a:pt x="11290" y="14600"/>
                </a:lnTo>
                <a:lnTo>
                  <a:pt x="11655" y="13870"/>
                </a:lnTo>
                <a:lnTo>
                  <a:pt x="11680" y="13846"/>
                </a:lnTo>
                <a:lnTo>
                  <a:pt x="11680" y="13822"/>
                </a:lnTo>
                <a:lnTo>
                  <a:pt x="11631" y="13773"/>
                </a:lnTo>
                <a:lnTo>
                  <a:pt x="11558" y="13773"/>
                </a:lnTo>
                <a:lnTo>
                  <a:pt x="11534" y="13797"/>
                </a:lnTo>
                <a:lnTo>
                  <a:pt x="11144" y="14406"/>
                </a:lnTo>
                <a:lnTo>
                  <a:pt x="10974" y="14722"/>
                </a:lnTo>
                <a:lnTo>
                  <a:pt x="10901" y="14868"/>
                </a:lnTo>
                <a:lnTo>
                  <a:pt x="10877" y="14941"/>
                </a:lnTo>
                <a:lnTo>
                  <a:pt x="10877" y="15038"/>
                </a:lnTo>
                <a:lnTo>
                  <a:pt x="10901" y="15063"/>
                </a:lnTo>
                <a:lnTo>
                  <a:pt x="10341" y="14941"/>
                </a:lnTo>
                <a:lnTo>
                  <a:pt x="10487" y="14625"/>
                </a:lnTo>
                <a:lnTo>
                  <a:pt x="10633" y="14333"/>
                </a:lnTo>
                <a:lnTo>
                  <a:pt x="10804" y="14041"/>
                </a:lnTo>
                <a:lnTo>
                  <a:pt x="10998" y="13773"/>
                </a:lnTo>
                <a:lnTo>
                  <a:pt x="11023" y="13724"/>
                </a:lnTo>
                <a:lnTo>
                  <a:pt x="10998" y="13700"/>
                </a:lnTo>
                <a:lnTo>
                  <a:pt x="10950" y="13676"/>
                </a:lnTo>
                <a:lnTo>
                  <a:pt x="10901" y="13700"/>
                </a:lnTo>
                <a:lnTo>
                  <a:pt x="10658" y="13943"/>
                </a:lnTo>
                <a:lnTo>
                  <a:pt x="10414" y="14211"/>
                </a:lnTo>
                <a:lnTo>
                  <a:pt x="10317" y="14357"/>
                </a:lnTo>
                <a:lnTo>
                  <a:pt x="10220" y="14503"/>
                </a:lnTo>
                <a:lnTo>
                  <a:pt x="10147" y="14673"/>
                </a:lnTo>
                <a:lnTo>
                  <a:pt x="10098" y="14844"/>
                </a:lnTo>
                <a:lnTo>
                  <a:pt x="10098" y="14892"/>
                </a:lnTo>
                <a:lnTo>
                  <a:pt x="9709" y="14771"/>
                </a:lnTo>
                <a:lnTo>
                  <a:pt x="9757" y="14576"/>
                </a:lnTo>
                <a:lnTo>
                  <a:pt x="9830" y="14381"/>
                </a:lnTo>
                <a:lnTo>
                  <a:pt x="10001" y="13968"/>
                </a:lnTo>
                <a:lnTo>
                  <a:pt x="10147" y="13530"/>
                </a:lnTo>
                <a:lnTo>
                  <a:pt x="10147" y="13505"/>
                </a:lnTo>
                <a:lnTo>
                  <a:pt x="10122" y="13530"/>
                </a:lnTo>
                <a:lnTo>
                  <a:pt x="9879" y="13919"/>
                </a:lnTo>
                <a:lnTo>
                  <a:pt x="9636" y="14308"/>
                </a:lnTo>
                <a:lnTo>
                  <a:pt x="9539" y="14503"/>
                </a:lnTo>
                <a:lnTo>
                  <a:pt x="9466" y="14698"/>
                </a:lnTo>
                <a:lnTo>
                  <a:pt x="8906" y="14527"/>
                </a:lnTo>
                <a:lnTo>
                  <a:pt x="8979" y="14430"/>
                </a:lnTo>
                <a:lnTo>
                  <a:pt x="9028" y="14308"/>
                </a:lnTo>
                <a:lnTo>
                  <a:pt x="9149" y="14089"/>
                </a:lnTo>
                <a:lnTo>
                  <a:pt x="9344" y="13724"/>
                </a:lnTo>
                <a:lnTo>
                  <a:pt x="9417" y="13554"/>
                </a:lnTo>
                <a:lnTo>
                  <a:pt x="9490" y="13359"/>
                </a:lnTo>
                <a:lnTo>
                  <a:pt x="9490" y="13311"/>
                </a:lnTo>
                <a:lnTo>
                  <a:pt x="9441" y="13286"/>
                </a:lnTo>
                <a:lnTo>
                  <a:pt x="9393" y="13262"/>
                </a:lnTo>
                <a:lnTo>
                  <a:pt x="9368" y="13311"/>
                </a:lnTo>
                <a:lnTo>
                  <a:pt x="9247" y="13481"/>
                </a:lnTo>
                <a:lnTo>
                  <a:pt x="9149" y="13627"/>
                </a:lnTo>
                <a:lnTo>
                  <a:pt x="8906" y="13943"/>
                </a:lnTo>
                <a:lnTo>
                  <a:pt x="8736" y="14162"/>
                </a:lnTo>
                <a:lnTo>
                  <a:pt x="8663" y="14284"/>
                </a:lnTo>
                <a:lnTo>
                  <a:pt x="8638" y="14430"/>
                </a:lnTo>
                <a:lnTo>
                  <a:pt x="8419" y="14333"/>
                </a:lnTo>
                <a:lnTo>
                  <a:pt x="8492" y="14065"/>
                </a:lnTo>
                <a:lnTo>
                  <a:pt x="8541" y="13846"/>
                </a:lnTo>
                <a:lnTo>
                  <a:pt x="8711" y="13384"/>
                </a:lnTo>
                <a:lnTo>
                  <a:pt x="8833" y="13165"/>
                </a:lnTo>
                <a:lnTo>
                  <a:pt x="8955" y="12946"/>
                </a:lnTo>
                <a:lnTo>
                  <a:pt x="8955" y="12897"/>
                </a:lnTo>
                <a:lnTo>
                  <a:pt x="8930" y="12848"/>
                </a:lnTo>
                <a:lnTo>
                  <a:pt x="8882" y="12848"/>
                </a:lnTo>
                <a:lnTo>
                  <a:pt x="8833" y="12873"/>
                </a:lnTo>
                <a:lnTo>
                  <a:pt x="8687" y="13092"/>
                </a:lnTo>
                <a:lnTo>
                  <a:pt x="8565" y="13286"/>
                </a:lnTo>
                <a:lnTo>
                  <a:pt x="8444" y="13505"/>
                </a:lnTo>
                <a:lnTo>
                  <a:pt x="8322" y="13749"/>
                </a:lnTo>
                <a:lnTo>
                  <a:pt x="8225" y="13968"/>
                </a:lnTo>
                <a:lnTo>
                  <a:pt x="8176" y="14089"/>
                </a:lnTo>
                <a:lnTo>
                  <a:pt x="8152" y="14211"/>
                </a:lnTo>
                <a:lnTo>
                  <a:pt x="7762" y="14041"/>
                </a:lnTo>
                <a:lnTo>
                  <a:pt x="7908" y="13627"/>
                </a:lnTo>
                <a:lnTo>
                  <a:pt x="8103" y="13213"/>
                </a:lnTo>
                <a:lnTo>
                  <a:pt x="8322" y="12800"/>
                </a:lnTo>
                <a:lnTo>
                  <a:pt x="8322" y="12751"/>
                </a:lnTo>
                <a:lnTo>
                  <a:pt x="8298" y="12727"/>
                </a:lnTo>
                <a:lnTo>
                  <a:pt x="8249" y="12727"/>
                </a:lnTo>
                <a:lnTo>
                  <a:pt x="7908" y="13140"/>
                </a:lnTo>
                <a:lnTo>
                  <a:pt x="7762" y="13335"/>
                </a:lnTo>
                <a:lnTo>
                  <a:pt x="7616" y="13578"/>
                </a:lnTo>
                <a:lnTo>
                  <a:pt x="7543" y="13700"/>
                </a:lnTo>
                <a:lnTo>
                  <a:pt x="7470" y="13870"/>
                </a:lnTo>
                <a:lnTo>
                  <a:pt x="7130" y="13700"/>
                </a:lnTo>
                <a:lnTo>
                  <a:pt x="7154" y="13554"/>
                </a:lnTo>
                <a:lnTo>
                  <a:pt x="7178" y="13408"/>
                </a:lnTo>
                <a:lnTo>
                  <a:pt x="7300" y="13165"/>
                </a:lnTo>
                <a:lnTo>
                  <a:pt x="7495" y="12751"/>
                </a:lnTo>
                <a:lnTo>
                  <a:pt x="7689" y="12313"/>
                </a:lnTo>
                <a:lnTo>
                  <a:pt x="7689" y="12289"/>
                </a:lnTo>
                <a:lnTo>
                  <a:pt x="7665" y="12264"/>
                </a:lnTo>
                <a:lnTo>
                  <a:pt x="7641" y="12264"/>
                </a:lnTo>
                <a:lnTo>
                  <a:pt x="7616" y="12289"/>
                </a:lnTo>
                <a:lnTo>
                  <a:pt x="7397" y="12581"/>
                </a:lnTo>
                <a:lnTo>
                  <a:pt x="7178" y="12873"/>
                </a:lnTo>
                <a:lnTo>
                  <a:pt x="7081" y="13043"/>
                </a:lnTo>
                <a:lnTo>
                  <a:pt x="7008" y="13189"/>
                </a:lnTo>
                <a:lnTo>
                  <a:pt x="6935" y="13359"/>
                </a:lnTo>
                <a:lnTo>
                  <a:pt x="6886" y="13530"/>
                </a:lnTo>
                <a:lnTo>
                  <a:pt x="6570" y="13335"/>
                </a:lnTo>
                <a:lnTo>
                  <a:pt x="6692" y="13043"/>
                </a:lnTo>
                <a:lnTo>
                  <a:pt x="6813" y="12751"/>
                </a:lnTo>
                <a:lnTo>
                  <a:pt x="7105" y="12216"/>
                </a:lnTo>
                <a:lnTo>
                  <a:pt x="7130" y="12191"/>
                </a:lnTo>
                <a:lnTo>
                  <a:pt x="7105" y="12167"/>
                </a:lnTo>
                <a:lnTo>
                  <a:pt x="7057" y="12167"/>
                </a:lnTo>
                <a:lnTo>
                  <a:pt x="6838" y="12386"/>
                </a:lnTo>
                <a:lnTo>
                  <a:pt x="6619" y="12629"/>
                </a:lnTo>
                <a:lnTo>
                  <a:pt x="6448" y="12897"/>
                </a:lnTo>
                <a:lnTo>
                  <a:pt x="6327" y="13165"/>
                </a:lnTo>
                <a:lnTo>
                  <a:pt x="6254" y="13165"/>
                </a:lnTo>
                <a:lnTo>
                  <a:pt x="6181" y="13189"/>
                </a:lnTo>
                <a:lnTo>
                  <a:pt x="6132" y="13238"/>
                </a:lnTo>
                <a:lnTo>
                  <a:pt x="6083" y="13286"/>
                </a:lnTo>
                <a:lnTo>
                  <a:pt x="5937" y="13238"/>
                </a:lnTo>
                <a:lnTo>
                  <a:pt x="5791" y="13213"/>
                </a:lnTo>
                <a:lnTo>
                  <a:pt x="5816" y="13140"/>
                </a:lnTo>
                <a:lnTo>
                  <a:pt x="6059" y="12654"/>
                </a:lnTo>
                <a:lnTo>
                  <a:pt x="6254" y="12264"/>
                </a:lnTo>
                <a:lnTo>
                  <a:pt x="6351" y="12045"/>
                </a:lnTo>
                <a:lnTo>
                  <a:pt x="6424" y="11851"/>
                </a:lnTo>
                <a:lnTo>
                  <a:pt x="6424" y="11826"/>
                </a:lnTo>
                <a:lnTo>
                  <a:pt x="6400" y="11802"/>
                </a:lnTo>
                <a:lnTo>
                  <a:pt x="6375" y="11802"/>
                </a:lnTo>
                <a:lnTo>
                  <a:pt x="6351" y="11826"/>
                </a:lnTo>
                <a:lnTo>
                  <a:pt x="6108" y="12143"/>
                </a:lnTo>
                <a:lnTo>
                  <a:pt x="5864" y="12459"/>
                </a:lnTo>
                <a:lnTo>
                  <a:pt x="5743" y="12654"/>
                </a:lnTo>
                <a:lnTo>
                  <a:pt x="5621" y="12824"/>
                </a:lnTo>
                <a:lnTo>
                  <a:pt x="5548" y="13019"/>
                </a:lnTo>
                <a:lnTo>
                  <a:pt x="5475" y="13213"/>
                </a:lnTo>
                <a:lnTo>
                  <a:pt x="5451" y="13213"/>
                </a:lnTo>
                <a:lnTo>
                  <a:pt x="5183" y="13189"/>
                </a:lnTo>
                <a:lnTo>
                  <a:pt x="4891" y="13213"/>
                </a:lnTo>
                <a:lnTo>
                  <a:pt x="5037" y="12921"/>
                </a:lnTo>
                <a:lnTo>
                  <a:pt x="5353" y="12410"/>
                </a:lnTo>
                <a:lnTo>
                  <a:pt x="5451" y="12240"/>
                </a:lnTo>
                <a:lnTo>
                  <a:pt x="5524" y="12070"/>
                </a:lnTo>
                <a:lnTo>
                  <a:pt x="5548" y="11972"/>
                </a:lnTo>
                <a:lnTo>
                  <a:pt x="5548" y="11899"/>
                </a:lnTo>
                <a:lnTo>
                  <a:pt x="5524" y="11802"/>
                </a:lnTo>
                <a:lnTo>
                  <a:pt x="5475" y="11729"/>
                </a:lnTo>
                <a:lnTo>
                  <a:pt x="5451" y="11729"/>
                </a:lnTo>
                <a:lnTo>
                  <a:pt x="5451" y="11753"/>
                </a:lnTo>
                <a:lnTo>
                  <a:pt x="5426" y="11802"/>
                </a:lnTo>
                <a:lnTo>
                  <a:pt x="5378" y="11875"/>
                </a:lnTo>
                <a:lnTo>
                  <a:pt x="5280" y="11997"/>
                </a:lnTo>
                <a:lnTo>
                  <a:pt x="4988" y="12435"/>
                </a:lnTo>
                <a:lnTo>
                  <a:pt x="4745" y="12800"/>
                </a:lnTo>
                <a:lnTo>
                  <a:pt x="4623" y="13019"/>
                </a:lnTo>
                <a:lnTo>
                  <a:pt x="4599" y="13140"/>
                </a:lnTo>
                <a:lnTo>
                  <a:pt x="4599" y="13238"/>
                </a:lnTo>
                <a:lnTo>
                  <a:pt x="4599" y="13262"/>
                </a:lnTo>
                <a:lnTo>
                  <a:pt x="4575" y="13262"/>
                </a:lnTo>
                <a:lnTo>
                  <a:pt x="4550" y="11802"/>
                </a:lnTo>
                <a:lnTo>
                  <a:pt x="4550" y="10537"/>
                </a:lnTo>
                <a:lnTo>
                  <a:pt x="4526" y="9271"/>
                </a:lnTo>
                <a:lnTo>
                  <a:pt x="4477" y="8396"/>
                </a:lnTo>
                <a:lnTo>
                  <a:pt x="4477" y="7520"/>
                </a:lnTo>
                <a:lnTo>
                  <a:pt x="4453" y="7130"/>
                </a:lnTo>
                <a:lnTo>
                  <a:pt x="4453" y="6863"/>
                </a:lnTo>
                <a:lnTo>
                  <a:pt x="4453" y="6595"/>
                </a:lnTo>
                <a:lnTo>
                  <a:pt x="4648" y="6619"/>
                </a:lnTo>
                <a:lnTo>
                  <a:pt x="4818" y="6619"/>
                </a:lnTo>
                <a:lnTo>
                  <a:pt x="5183" y="6595"/>
                </a:lnTo>
                <a:lnTo>
                  <a:pt x="5791" y="6595"/>
                </a:lnTo>
                <a:lnTo>
                  <a:pt x="6010" y="6571"/>
                </a:lnTo>
                <a:lnTo>
                  <a:pt x="6108" y="6522"/>
                </a:lnTo>
                <a:lnTo>
                  <a:pt x="6156" y="6449"/>
                </a:lnTo>
                <a:lnTo>
                  <a:pt x="6546" y="6230"/>
                </a:lnTo>
                <a:lnTo>
                  <a:pt x="6935" y="5962"/>
                </a:lnTo>
                <a:lnTo>
                  <a:pt x="7300" y="5646"/>
                </a:lnTo>
                <a:lnTo>
                  <a:pt x="7665" y="5330"/>
                </a:lnTo>
                <a:lnTo>
                  <a:pt x="8006" y="4989"/>
                </a:lnTo>
                <a:lnTo>
                  <a:pt x="8322" y="4648"/>
                </a:lnTo>
                <a:lnTo>
                  <a:pt x="8930" y="3943"/>
                </a:lnTo>
                <a:lnTo>
                  <a:pt x="9003" y="3870"/>
                </a:lnTo>
                <a:lnTo>
                  <a:pt x="9003" y="3797"/>
                </a:lnTo>
                <a:lnTo>
                  <a:pt x="9003" y="3699"/>
                </a:lnTo>
                <a:lnTo>
                  <a:pt x="8979" y="3626"/>
                </a:lnTo>
                <a:lnTo>
                  <a:pt x="9125" y="3456"/>
                </a:lnTo>
                <a:lnTo>
                  <a:pt x="9247" y="3286"/>
                </a:lnTo>
                <a:lnTo>
                  <a:pt x="9514" y="2872"/>
                </a:lnTo>
                <a:lnTo>
                  <a:pt x="9709" y="2434"/>
                </a:lnTo>
                <a:lnTo>
                  <a:pt x="9855" y="2020"/>
                </a:lnTo>
                <a:lnTo>
                  <a:pt x="10074" y="1266"/>
                </a:lnTo>
                <a:lnTo>
                  <a:pt x="10195" y="877"/>
                </a:lnTo>
                <a:lnTo>
                  <a:pt x="10341" y="512"/>
                </a:lnTo>
                <a:lnTo>
                  <a:pt x="10341" y="488"/>
                </a:lnTo>
                <a:close/>
                <a:moveTo>
                  <a:pt x="10536" y="1"/>
                </a:moveTo>
                <a:lnTo>
                  <a:pt x="10366" y="25"/>
                </a:lnTo>
                <a:lnTo>
                  <a:pt x="10195" y="74"/>
                </a:lnTo>
                <a:lnTo>
                  <a:pt x="10049" y="171"/>
                </a:lnTo>
                <a:lnTo>
                  <a:pt x="10025" y="196"/>
                </a:lnTo>
                <a:lnTo>
                  <a:pt x="9952" y="244"/>
                </a:lnTo>
                <a:lnTo>
                  <a:pt x="9903" y="293"/>
                </a:lnTo>
                <a:lnTo>
                  <a:pt x="9782" y="415"/>
                </a:lnTo>
                <a:lnTo>
                  <a:pt x="9709" y="585"/>
                </a:lnTo>
                <a:lnTo>
                  <a:pt x="9636" y="780"/>
                </a:lnTo>
                <a:lnTo>
                  <a:pt x="9539" y="1169"/>
                </a:lnTo>
                <a:lnTo>
                  <a:pt x="9466" y="1509"/>
                </a:lnTo>
                <a:lnTo>
                  <a:pt x="9320" y="1972"/>
                </a:lnTo>
                <a:lnTo>
                  <a:pt x="9247" y="2215"/>
                </a:lnTo>
                <a:lnTo>
                  <a:pt x="9149" y="2458"/>
                </a:lnTo>
                <a:lnTo>
                  <a:pt x="9003" y="2726"/>
                </a:lnTo>
                <a:lnTo>
                  <a:pt x="8833" y="2994"/>
                </a:lnTo>
                <a:lnTo>
                  <a:pt x="8663" y="3286"/>
                </a:lnTo>
                <a:lnTo>
                  <a:pt x="8614" y="3407"/>
                </a:lnTo>
                <a:lnTo>
                  <a:pt x="8565" y="3578"/>
                </a:lnTo>
                <a:lnTo>
                  <a:pt x="7324" y="4867"/>
                </a:lnTo>
                <a:lnTo>
                  <a:pt x="6692" y="5500"/>
                </a:lnTo>
                <a:lnTo>
                  <a:pt x="6035" y="6108"/>
                </a:lnTo>
                <a:lnTo>
                  <a:pt x="5937" y="6084"/>
                </a:lnTo>
                <a:lnTo>
                  <a:pt x="5524" y="6084"/>
                </a:lnTo>
                <a:lnTo>
                  <a:pt x="5110" y="6133"/>
                </a:lnTo>
                <a:lnTo>
                  <a:pt x="4867" y="6133"/>
                </a:lnTo>
                <a:lnTo>
                  <a:pt x="4599" y="6157"/>
                </a:lnTo>
                <a:lnTo>
                  <a:pt x="4599" y="6157"/>
                </a:lnTo>
                <a:lnTo>
                  <a:pt x="4623" y="6133"/>
                </a:lnTo>
                <a:lnTo>
                  <a:pt x="4623" y="6084"/>
                </a:lnTo>
                <a:lnTo>
                  <a:pt x="4599" y="5987"/>
                </a:lnTo>
                <a:lnTo>
                  <a:pt x="4526" y="5914"/>
                </a:lnTo>
                <a:lnTo>
                  <a:pt x="4453" y="5889"/>
                </a:lnTo>
                <a:lnTo>
                  <a:pt x="4404" y="5816"/>
                </a:lnTo>
                <a:lnTo>
                  <a:pt x="4331" y="5768"/>
                </a:lnTo>
                <a:lnTo>
                  <a:pt x="4112" y="5670"/>
                </a:lnTo>
                <a:lnTo>
                  <a:pt x="3869" y="5622"/>
                </a:lnTo>
                <a:lnTo>
                  <a:pt x="3626" y="5597"/>
                </a:lnTo>
                <a:lnTo>
                  <a:pt x="2871" y="5597"/>
                </a:lnTo>
                <a:lnTo>
                  <a:pt x="2385" y="5646"/>
                </a:lnTo>
                <a:lnTo>
                  <a:pt x="2166" y="5646"/>
                </a:lnTo>
                <a:lnTo>
                  <a:pt x="1922" y="5622"/>
                </a:lnTo>
                <a:lnTo>
                  <a:pt x="1412" y="5597"/>
                </a:lnTo>
                <a:lnTo>
                  <a:pt x="1144" y="5597"/>
                </a:lnTo>
                <a:lnTo>
                  <a:pt x="901" y="5622"/>
                </a:lnTo>
                <a:lnTo>
                  <a:pt x="682" y="5670"/>
                </a:lnTo>
                <a:lnTo>
                  <a:pt x="463" y="5792"/>
                </a:lnTo>
                <a:lnTo>
                  <a:pt x="365" y="5792"/>
                </a:lnTo>
                <a:lnTo>
                  <a:pt x="317" y="5841"/>
                </a:lnTo>
                <a:lnTo>
                  <a:pt x="292" y="5889"/>
                </a:lnTo>
                <a:lnTo>
                  <a:pt x="244" y="6133"/>
                </a:lnTo>
                <a:lnTo>
                  <a:pt x="219" y="6400"/>
                </a:lnTo>
                <a:lnTo>
                  <a:pt x="219" y="6911"/>
                </a:lnTo>
                <a:lnTo>
                  <a:pt x="195" y="7422"/>
                </a:lnTo>
                <a:lnTo>
                  <a:pt x="171" y="7933"/>
                </a:lnTo>
                <a:lnTo>
                  <a:pt x="146" y="8493"/>
                </a:lnTo>
                <a:lnTo>
                  <a:pt x="146" y="9028"/>
                </a:lnTo>
                <a:lnTo>
                  <a:pt x="146" y="10123"/>
                </a:lnTo>
                <a:lnTo>
                  <a:pt x="171" y="10707"/>
                </a:lnTo>
                <a:lnTo>
                  <a:pt x="171" y="11267"/>
                </a:lnTo>
                <a:lnTo>
                  <a:pt x="122" y="12386"/>
                </a:lnTo>
                <a:lnTo>
                  <a:pt x="98" y="13530"/>
                </a:lnTo>
                <a:lnTo>
                  <a:pt x="98" y="14162"/>
                </a:lnTo>
                <a:lnTo>
                  <a:pt x="73" y="14479"/>
                </a:lnTo>
                <a:lnTo>
                  <a:pt x="25" y="14795"/>
                </a:lnTo>
                <a:lnTo>
                  <a:pt x="0" y="14868"/>
                </a:lnTo>
                <a:lnTo>
                  <a:pt x="25" y="14965"/>
                </a:lnTo>
                <a:lnTo>
                  <a:pt x="73" y="15014"/>
                </a:lnTo>
                <a:lnTo>
                  <a:pt x="122" y="15063"/>
                </a:lnTo>
                <a:lnTo>
                  <a:pt x="195" y="15087"/>
                </a:lnTo>
                <a:lnTo>
                  <a:pt x="268" y="15111"/>
                </a:lnTo>
                <a:lnTo>
                  <a:pt x="341" y="15087"/>
                </a:lnTo>
                <a:lnTo>
                  <a:pt x="414" y="15038"/>
                </a:lnTo>
                <a:lnTo>
                  <a:pt x="463" y="15087"/>
                </a:lnTo>
                <a:lnTo>
                  <a:pt x="536" y="15111"/>
                </a:lnTo>
                <a:lnTo>
                  <a:pt x="998" y="15136"/>
                </a:lnTo>
                <a:lnTo>
                  <a:pt x="1460" y="15136"/>
                </a:lnTo>
                <a:lnTo>
                  <a:pt x="1922" y="15111"/>
                </a:lnTo>
                <a:lnTo>
                  <a:pt x="2385" y="15087"/>
                </a:lnTo>
                <a:lnTo>
                  <a:pt x="2482" y="15087"/>
                </a:lnTo>
                <a:lnTo>
                  <a:pt x="3309" y="15014"/>
                </a:lnTo>
                <a:lnTo>
                  <a:pt x="3723" y="14990"/>
                </a:lnTo>
                <a:lnTo>
                  <a:pt x="4112" y="14965"/>
                </a:lnTo>
                <a:lnTo>
                  <a:pt x="4137" y="14965"/>
                </a:lnTo>
                <a:lnTo>
                  <a:pt x="4185" y="14990"/>
                </a:lnTo>
                <a:lnTo>
                  <a:pt x="4234" y="15014"/>
                </a:lnTo>
                <a:lnTo>
                  <a:pt x="4356" y="15014"/>
                </a:lnTo>
                <a:lnTo>
                  <a:pt x="4453" y="14941"/>
                </a:lnTo>
                <a:lnTo>
                  <a:pt x="4502" y="14917"/>
                </a:lnTo>
                <a:lnTo>
                  <a:pt x="4526" y="14868"/>
                </a:lnTo>
                <a:lnTo>
                  <a:pt x="4575" y="14746"/>
                </a:lnTo>
                <a:lnTo>
                  <a:pt x="4599" y="14600"/>
                </a:lnTo>
                <a:lnTo>
                  <a:pt x="4599" y="14333"/>
                </a:lnTo>
                <a:lnTo>
                  <a:pt x="4599" y="14065"/>
                </a:lnTo>
                <a:lnTo>
                  <a:pt x="4575" y="13797"/>
                </a:lnTo>
                <a:lnTo>
                  <a:pt x="4599" y="13773"/>
                </a:lnTo>
                <a:lnTo>
                  <a:pt x="5037" y="13724"/>
                </a:lnTo>
                <a:lnTo>
                  <a:pt x="5451" y="13676"/>
                </a:lnTo>
                <a:lnTo>
                  <a:pt x="5791" y="13700"/>
                </a:lnTo>
                <a:lnTo>
                  <a:pt x="5986" y="13676"/>
                </a:lnTo>
                <a:lnTo>
                  <a:pt x="6132" y="13627"/>
                </a:lnTo>
                <a:lnTo>
                  <a:pt x="6156" y="13651"/>
                </a:lnTo>
                <a:lnTo>
                  <a:pt x="6521" y="13895"/>
                </a:lnTo>
                <a:lnTo>
                  <a:pt x="6886" y="14138"/>
                </a:lnTo>
                <a:lnTo>
                  <a:pt x="7276" y="14357"/>
                </a:lnTo>
                <a:lnTo>
                  <a:pt x="7665" y="14552"/>
                </a:lnTo>
                <a:lnTo>
                  <a:pt x="8054" y="14722"/>
                </a:lnTo>
                <a:lnTo>
                  <a:pt x="8444" y="14892"/>
                </a:lnTo>
                <a:lnTo>
                  <a:pt x="8833" y="15038"/>
                </a:lnTo>
                <a:lnTo>
                  <a:pt x="9247" y="15160"/>
                </a:lnTo>
                <a:lnTo>
                  <a:pt x="10074" y="15403"/>
                </a:lnTo>
                <a:lnTo>
                  <a:pt x="10925" y="15574"/>
                </a:lnTo>
                <a:lnTo>
                  <a:pt x="11777" y="15695"/>
                </a:lnTo>
                <a:lnTo>
                  <a:pt x="12653" y="15817"/>
                </a:lnTo>
                <a:lnTo>
                  <a:pt x="13310" y="15866"/>
                </a:lnTo>
                <a:lnTo>
                  <a:pt x="13651" y="15890"/>
                </a:lnTo>
                <a:lnTo>
                  <a:pt x="14016" y="15866"/>
                </a:lnTo>
                <a:lnTo>
                  <a:pt x="14356" y="15866"/>
                </a:lnTo>
                <a:lnTo>
                  <a:pt x="14697" y="15793"/>
                </a:lnTo>
                <a:lnTo>
                  <a:pt x="15013" y="15720"/>
                </a:lnTo>
                <a:lnTo>
                  <a:pt x="15330" y="15598"/>
                </a:lnTo>
                <a:lnTo>
                  <a:pt x="15476" y="15525"/>
                </a:lnTo>
                <a:lnTo>
                  <a:pt x="15597" y="15452"/>
                </a:lnTo>
                <a:lnTo>
                  <a:pt x="15719" y="15355"/>
                </a:lnTo>
                <a:lnTo>
                  <a:pt x="15792" y="15257"/>
                </a:lnTo>
                <a:lnTo>
                  <a:pt x="15865" y="15160"/>
                </a:lnTo>
                <a:lnTo>
                  <a:pt x="15914" y="15038"/>
                </a:lnTo>
                <a:lnTo>
                  <a:pt x="15962" y="14941"/>
                </a:lnTo>
                <a:lnTo>
                  <a:pt x="15987" y="14819"/>
                </a:lnTo>
                <a:lnTo>
                  <a:pt x="16011" y="14552"/>
                </a:lnTo>
                <a:lnTo>
                  <a:pt x="15987" y="14284"/>
                </a:lnTo>
                <a:lnTo>
                  <a:pt x="15938" y="14016"/>
                </a:lnTo>
                <a:lnTo>
                  <a:pt x="15865" y="13749"/>
                </a:lnTo>
                <a:lnTo>
                  <a:pt x="15987" y="13651"/>
                </a:lnTo>
                <a:lnTo>
                  <a:pt x="16084" y="13530"/>
                </a:lnTo>
                <a:lnTo>
                  <a:pt x="16181" y="13408"/>
                </a:lnTo>
                <a:lnTo>
                  <a:pt x="16254" y="13262"/>
                </a:lnTo>
                <a:lnTo>
                  <a:pt x="16376" y="12946"/>
                </a:lnTo>
                <a:lnTo>
                  <a:pt x="16425" y="12654"/>
                </a:lnTo>
                <a:lnTo>
                  <a:pt x="16449" y="12410"/>
                </a:lnTo>
                <a:lnTo>
                  <a:pt x="16449" y="12070"/>
                </a:lnTo>
                <a:lnTo>
                  <a:pt x="16425" y="11875"/>
                </a:lnTo>
                <a:lnTo>
                  <a:pt x="16400" y="11680"/>
                </a:lnTo>
                <a:lnTo>
                  <a:pt x="16352" y="11534"/>
                </a:lnTo>
                <a:lnTo>
                  <a:pt x="16279" y="11388"/>
                </a:lnTo>
                <a:lnTo>
                  <a:pt x="16425" y="11267"/>
                </a:lnTo>
                <a:lnTo>
                  <a:pt x="16546" y="11096"/>
                </a:lnTo>
                <a:lnTo>
                  <a:pt x="16668" y="10926"/>
                </a:lnTo>
                <a:lnTo>
                  <a:pt x="16765" y="10756"/>
                </a:lnTo>
                <a:lnTo>
                  <a:pt x="16838" y="10561"/>
                </a:lnTo>
                <a:lnTo>
                  <a:pt x="16887" y="10342"/>
                </a:lnTo>
                <a:lnTo>
                  <a:pt x="16911" y="10147"/>
                </a:lnTo>
                <a:lnTo>
                  <a:pt x="16936" y="9953"/>
                </a:lnTo>
                <a:lnTo>
                  <a:pt x="16911" y="9758"/>
                </a:lnTo>
                <a:lnTo>
                  <a:pt x="16838" y="9515"/>
                </a:lnTo>
                <a:lnTo>
                  <a:pt x="16717" y="9271"/>
                </a:lnTo>
                <a:lnTo>
                  <a:pt x="16571" y="9053"/>
                </a:lnTo>
                <a:lnTo>
                  <a:pt x="16717" y="8931"/>
                </a:lnTo>
                <a:lnTo>
                  <a:pt x="16838" y="8785"/>
                </a:lnTo>
                <a:lnTo>
                  <a:pt x="16936" y="8615"/>
                </a:lnTo>
                <a:lnTo>
                  <a:pt x="17033" y="8444"/>
                </a:lnTo>
                <a:lnTo>
                  <a:pt x="17106" y="8274"/>
                </a:lnTo>
                <a:lnTo>
                  <a:pt x="17155" y="8079"/>
                </a:lnTo>
                <a:lnTo>
                  <a:pt x="17179" y="7885"/>
                </a:lnTo>
                <a:lnTo>
                  <a:pt x="17203" y="7690"/>
                </a:lnTo>
                <a:lnTo>
                  <a:pt x="17179" y="7447"/>
                </a:lnTo>
                <a:lnTo>
                  <a:pt x="17106" y="7252"/>
                </a:lnTo>
                <a:lnTo>
                  <a:pt x="17009" y="7057"/>
                </a:lnTo>
                <a:lnTo>
                  <a:pt x="16887" y="6887"/>
                </a:lnTo>
                <a:lnTo>
                  <a:pt x="16717" y="6741"/>
                </a:lnTo>
                <a:lnTo>
                  <a:pt x="16546" y="6619"/>
                </a:lnTo>
                <a:lnTo>
                  <a:pt x="16352" y="6498"/>
                </a:lnTo>
                <a:lnTo>
                  <a:pt x="16157" y="6400"/>
                </a:lnTo>
                <a:lnTo>
                  <a:pt x="15938" y="6303"/>
                </a:lnTo>
                <a:lnTo>
                  <a:pt x="15719" y="6206"/>
                </a:lnTo>
                <a:lnTo>
                  <a:pt x="15232" y="6084"/>
                </a:lnTo>
                <a:lnTo>
                  <a:pt x="14746" y="5987"/>
                </a:lnTo>
                <a:lnTo>
                  <a:pt x="14259" y="5938"/>
                </a:lnTo>
                <a:lnTo>
                  <a:pt x="13845" y="5889"/>
                </a:lnTo>
                <a:lnTo>
                  <a:pt x="13432" y="5865"/>
                </a:lnTo>
                <a:lnTo>
                  <a:pt x="12604" y="5841"/>
                </a:lnTo>
                <a:lnTo>
                  <a:pt x="11607" y="5841"/>
                </a:lnTo>
                <a:lnTo>
                  <a:pt x="11266" y="5865"/>
                </a:lnTo>
                <a:lnTo>
                  <a:pt x="11461" y="5354"/>
                </a:lnTo>
                <a:lnTo>
                  <a:pt x="11655" y="4843"/>
                </a:lnTo>
                <a:lnTo>
                  <a:pt x="11826" y="4308"/>
                </a:lnTo>
                <a:lnTo>
                  <a:pt x="11996" y="3797"/>
                </a:lnTo>
                <a:lnTo>
                  <a:pt x="12142" y="3261"/>
                </a:lnTo>
                <a:lnTo>
                  <a:pt x="12239" y="2726"/>
                </a:lnTo>
                <a:lnTo>
                  <a:pt x="12264" y="2458"/>
                </a:lnTo>
                <a:lnTo>
                  <a:pt x="12264" y="2191"/>
                </a:lnTo>
                <a:lnTo>
                  <a:pt x="12239" y="1899"/>
                </a:lnTo>
                <a:lnTo>
                  <a:pt x="12215" y="1631"/>
                </a:lnTo>
                <a:lnTo>
                  <a:pt x="12166" y="1412"/>
                </a:lnTo>
                <a:lnTo>
                  <a:pt x="12118" y="1217"/>
                </a:lnTo>
                <a:lnTo>
                  <a:pt x="12045" y="1023"/>
                </a:lnTo>
                <a:lnTo>
                  <a:pt x="11972" y="853"/>
                </a:lnTo>
                <a:lnTo>
                  <a:pt x="11850" y="682"/>
                </a:lnTo>
                <a:lnTo>
                  <a:pt x="11728" y="512"/>
                </a:lnTo>
                <a:lnTo>
                  <a:pt x="11582" y="366"/>
                </a:lnTo>
                <a:lnTo>
                  <a:pt x="11412" y="220"/>
                </a:lnTo>
                <a:lnTo>
                  <a:pt x="11266" y="147"/>
                </a:lnTo>
                <a:lnTo>
                  <a:pt x="11120" y="74"/>
                </a:lnTo>
                <a:lnTo>
                  <a:pt x="10925" y="25"/>
                </a:lnTo>
                <a:lnTo>
                  <a:pt x="10731" y="1"/>
                </a:lnTo>
                <a:close/>
              </a:path>
            </a:pathLst>
          </a:custGeom>
          <a:solidFill>
            <a:srgbClr val="3C78D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3C78D8"/>
              </a:solidFill>
            </a:endParaRPr>
          </a:p>
        </p:txBody>
      </p:sp>
      <p:sp>
        <p:nvSpPr>
          <p:cNvPr id="7"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51</a:t>
            </a:r>
            <a:endParaRPr lang="es-ES" sz="40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pic>
        <p:nvPicPr>
          <p:cNvPr id="9"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547" name="Shape 547"/>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sz="4800" dirty="0"/>
              <a:t>Idea</a:t>
            </a:r>
            <a:endParaRPr sz="4800" dirty="0"/>
          </a:p>
        </p:txBody>
      </p:sp>
      <p:sp>
        <p:nvSpPr>
          <p:cNvPr id="548" name="Shape 548"/>
          <p:cNvSpPr txBox="1">
            <a:spLocks noGrp="1"/>
          </p:cNvSpPr>
          <p:nvPr>
            <p:ph type="body" idx="1"/>
          </p:nvPr>
        </p:nvSpPr>
        <p:spPr>
          <a:xfrm>
            <a:off x="755576" y="1484784"/>
            <a:ext cx="6140400" cy="4814400"/>
          </a:xfrm>
          <a:prstGeom prst="rect">
            <a:avLst/>
          </a:prstGeom>
        </p:spPr>
        <p:txBody>
          <a:bodyPr spcFirstLastPara="1" wrap="square" lIns="91425" tIns="91425" rIns="91425" bIns="91425" anchor="t" anchorCtr="0">
            <a:noAutofit/>
          </a:bodyPr>
          <a:lstStyle/>
          <a:p>
            <a:pPr marL="0" lvl="0" indent="0" algn="just">
              <a:spcBef>
                <a:spcPts val="600"/>
              </a:spcBef>
              <a:spcAft>
                <a:spcPts val="0"/>
              </a:spcAft>
              <a:buNone/>
            </a:pPr>
            <a:endParaRPr lang="en" sz="3000" dirty="0"/>
          </a:p>
          <a:p>
            <a:pPr marL="0" lvl="0" indent="0">
              <a:spcBef>
                <a:spcPts val="600"/>
              </a:spcBef>
              <a:spcAft>
                <a:spcPts val="0"/>
              </a:spcAft>
              <a:buNone/>
            </a:pPr>
            <a:endParaRPr lang="es-ES" dirty="0"/>
          </a:p>
          <a:p>
            <a:pPr marL="0" lvl="0" indent="0">
              <a:spcBef>
                <a:spcPts val="600"/>
              </a:spcBef>
              <a:spcAft>
                <a:spcPts val="0"/>
              </a:spcAft>
              <a:buNone/>
            </a:pPr>
            <a:endParaRPr lang="es-ES" dirty="0"/>
          </a:p>
        </p:txBody>
      </p:sp>
      <p:sp>
        <p:nvSpPr>
          <p:cNvPr id="2" name="AutoShape 6"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8" descr="Resultado de imagen de Platypus draw"/>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7" name="Shape 547"/>
          <p:cNvSpPr txBox="1">
            <a:spLocks/>
          </p:cNvSpPr>
          <p:nvPr/>
        </p:nvSpPr>
        <p:spPr>
          <a:xfrm>
            <a:off x="360747" y="6074840"/>
            <a:ext cx="504056"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6</a:t>
            </a:r>
          </a:p>
        </p:txBody>
      </p:sp>
      <p:sp>
        <p:nvSpPr>
          <p:cNvPr id="8" name="Shape 768"/>
          <p:cNvSpPr/>
          <p:nvPr/>
        </p:nvSpPr>
        <p:spPr>
          <a:xfrm>
            <a:off x="864803" y="1844824"/>
            <a:ext cx="2231033" cy="1991488"/>
          </a:xfrm>
          <a:custGeom>
            <a:avLst/>
            <a:gdLst/>
            <a:ahLst/>
            <a:cxnLst/>
            <a:rect l="0" t="0" r="0" b="0"/>
            <a:pathLst>
              <a:path w="19297" h="18251" extrusionOk="0">
                <a:moveTo>
                  <a:pt x="18396" y="828"/>
                </a:moveTo>
                <a:lnTo>
                  <a:pt x="18761" y="877"/>
                </a:lnTo>
                <a:lnTo>
                  <a:pt x="18737" y="1242"/>
                </a:lnTo>
                <a:lnTo>
                  <a:pt x="18615" y="1266"/>
                </a:lnTo>
                <a:lnTo>
                  <a:pt x="18493" y="1315"/>
                </a:lnTo>
                <a:lnTo>
                  <a:pt x="18274" y="1436"/>
                </a:lnTo>
                <a:lnTo>
                  <a:pt x="18007" y="1582"/>
                </a:lnTo>
                <a:lnTo>
                  <a:pt x="17739" y="1777"/>
                </a:lnTo>
                <a:lnTo>
                  <a:pt x="17642" y="1850"/>
                </a:lnTo>
                <a:lnTo>
                  <a:pt x="17618" y="1801"/>
                </a:lnTo>
                <a:lnTo>
                  <a:pt x="17545" y="1704"/>
                </a:lnTo>
                <a:lnTo>
                  <a:pt x="17496" y="1680"/>
                </a:lnTo>
                <a:lnTo>
                  <a:pt x="17423" y="1655"/>
                </a:lnTo>
                <a:lnTo>
                  <a:pt x="17131" y="1631"/>
                </a:lnTo>
                <a:lnTo>
                  <a:pt x="17301" y="1509"/>
                </a:lnTo>
                <a:lnTo>
                  <a:pt x="17472" y="1388"/>
                </a:lnTo>
                <a:lnTo>
                  <a:pt x="17837" y="1144"/>
                </a:lnTo>
                <a:lnTo>
                  <a:pt x="18104" y="974"/>
                </a:lnTo>
                <a:lnTo>
                  <a:pt x="18250" y="901"/>
                </a:lnTo>
                <a:lnTo>
                  <a:pt x="18396" y="828"/>
                </a:lnTo>
                <a:close/>
                <a:moveTo>
                  <a:pt x="18712" y="1582"/>
                </a:moveTo>
                <a:lnTo>
                  <a:pt x="18688" y="2385"/>
                </a:lnTo>
                <a:lnTo>
                  <a:pt x="18688" y="3164"/>
                </a:lnTo>
                <a:lnTo>
                  <a:pt x="18469" y="3334"/>
                </a:lnTo>
                <a:lnTo>
                  <a:pt x="18250" y="3529"/>
                </a:lnTo>
                <a:lnTo>
                  <a:pt x="17982" y="3748"/>
                </a:lnTo>
                <a:lnTo>
                  <a:pt x="17861" y="3870"/>
                </a:lnTo>
                <a:lnTo>
                  <a:pt x="17764" y="4016"/>
                </a:lnTo>
                <a:lnTo>
                  <a:pt x="17739" y="3407"/>
                </a:lnTo>
                <a:lnTo>
                  <a:pt x="17739" y="3334"/>
                </a:lnTo>
                <a:lnTo>
                  <a:pt x="17958" y="3140"/>
                </a:lnTo>
                <a:lnTo>
                  <a:pt x="18177" y="2945"/>
                </a:lnTo>
                <a:lnTo>
                  <a:pt x="18493" y="2653"/>
                </a:lnTo>
                <a:lnTo>
                  <a:pt x="18615" y="2531"/>
                </a:lnTo>
                <a:lnTo>
                  <a:pt x="18664" y="2458"/>
                </a:lnTo>
                <a:lnTo>
                  <a:pt x="18688" y="2361"/>
                </a:lnTo>
                <a:lnTo>
                  <a:pt x="18664" y="2312"/>
                </a:lnTo>
                <a:lnTo>
                  <a:pt x="18615" y="2288"/>
                </a:lnTo>
                <a:lnTo>
                  <a:pt x="18518" y="2264"/>
                </a:lnTo>
                <a:lnTo>
                  <a:pt x="18445" y="2288"/>
                </a:lnTo>
                <a:lnTo>
                  <a:pt x="18347" y="2312"/>
                </a:lnTo>
                <a:lnTo>
                  <a:pt x="18274" y="2385"/>
                </a:lnTo>
                <a:lnTo>
                  <a:pt x="18128" y="2531"/>
                </a:lnTo>
                <a:lnTo>
                  <a:pt x="18007" y="2653"/>
                </a:lnTo>
                <a:lnTo>
                  <a:pt x="17739" y="2945"/>
                </a:lnTo>
                <a:lnTo>
                  <a:pt x="17739" y="2531"/>
                </a:lnTo>
                <a:lnTo>
                  <a:pt x="17691" y="2118"/>
                </a:lnTo>
                <a:lnTo>
                  <a:pt x="17788" y="2069"/>
                </a:lnTo>
                <a:lnTo>
                  <a:pt x="18055" y="1947"/>
                </a:lnTo>
                <a:lnTo>
                  <a:pt x="18323" y="1777"/>
                </a:lnTo>
                <a:lnTo>
                  <a:pt x="18518" y="1680"/>
                </a:lnTo>
                <a:lnTo>
                  <a:pt x="18712" y="1582"/>
                </a:lnTo>
                <a:close/>
                <a:moveTo>
                  <a:pt x="18688" y="3529"/>
                </a:moveTo>
                <a:lnTo>
                  <a:pt x="18688" y="3894"/>
                </a:lnTo>
                <a:lnTo>
                  <a:pt x="18664" y="4843"/>
                </a:lnTo>
                <a:lnTo>
                  <a:pt x="18639" y="4843"/>
                </a:lnTo>
                <a:lnTo>
                  <a:pt x="18518" y="4916"/>
                </a:lnTo>
                <a:lnTo>
                  <a:pt x="18396" y="5038"/>
                </a:lnTo>
                <a:lnTo>
                  <a:pt x="18177" y="5305"/>
                </a:lnTo>
                <a:lnTo>
                  <a:pt x="17982" y="5451"/>
                </a:lnTo>
                <a:lnTo>
                  <a:pt x="17788" y="5597"/>
                </a:lnTo>
                <a:lnTo>
                  <a:pt x="17788" y="5013"/>
                </a:lnTo>
                <a:lnTo>
                  <a:pt x="18128" y="4819"/>
                </a:lnTo>
                <a:lnTo>
                  <a:pt x="18274" y="4746"/>
                </a:lnTo>
                <a:lnTo>
                  <a:pt x="18445" y="4673"/>
                </a:lnTo>
                <a:lnTo>
                  <a:pt x="18591" y="4575"/>
                </a:lnTo>
                <a:lnTo>
                  <a:pt x="18639" y="4527"/>
                </a:lnTo>
                <a:lnTo>
                  <a:pt x="18664" y="4454"/>
                </a:lnTo>
                <a:lnTo>
                  <a:pt x="18664" y="4429"/>
                </a:lnTo>
                <a:lnTo>
                  <a:pt x="18639" y="4381"/>
                </a:lnTo>
                <a:lnTo>
                  <a:pt x="18566" y="4332"/>
                </a:lnTo>
                <a:lnTo>
                  <a:pt x="18420" y="4332"/>
                </a:lnTo>
                <a:lnTo>
                  <a:pt x="18347" y="4356"/>
                </a:lnTo>
                <a:lnTo>
                  <a:pt x="18177" y="4429"/>
                </a:lnTo>
                <a:lnTo>
                  <a:pt x="18031" y="4502"/>
                </a:lnTo>
                <a:lnTo>
                  <a:pt x="17788" y="4673"/>
                </a:lnTo>
                <a:lnTo>
                  <a:pt x="17764" y="4137"/>
                </a:lnTo>
                <a:lnTo>
                  <a:pt x="17958" y="4040"/>
                </a:lnTo>
                <a:lnTo>
                  <a:pt x="18128" y="3943"/>
                </a:lnTo>
                <a:lnTo>
                  <a:pt x="18445" y="3699"/>
                </a:lnTo>
                <a:lnTo>
                  <a:pt x="18688" y="3529"/>
                </a:lnTo>
                <a:close/>
                <a:moveTo>
                  <a:pt x="18664" y="5305"/>
                </a:moveTo>
                <a:lnTo>
                  <a:pt x="18639" y="6011"/>
                </a:lnTo>
                <a:lnTo>
                  <a:pt x="18396" y="6108"/>
                </a:lnTo>
                <a:lnTo>
                  <a:pt x="18177" y="6230"/>
                </a:lnTo>
                <a:lnTo>
                  <a:pt x="17982" y="6376"/>
                </a:lnTo>
                <a:lnTo>
                  <a:pt x="17764" y="6522"/>
                </a:lnTo>
                <a:lnTo>
                  <a:pt x="17764" y="6522"/>
                </a:lnTo>
                <a:lnTo>
                  <a:pt x="17788" y="5865"/>
                </a:lnTo>
                <a:lnTo>
                  <a:pt x="17934" y="5816"/>
                </a:lnTo>
                <a:lnTo>
                  <a:pt x="18080" y="5743"/>
                </a:lnTo>
                <a:lnTo>
                  <a:pt x="18201" y="5670"/>
                </a:lnTo>
                <a:lnTo>
                  <a:pt x="18323" y="5597"/>
                </a:lnTo>
                <a:lnTo>
                  <a:pt x="18493" y="5476"/>
                </a:lnTo>
                <a:lnTo>
                  <a:pt x="18664" y="5305"/>
                </a:lnTo>
                <a:close/>
                <a:moveTo>
                  <a:pt x="18615" y="6425"/>
                </a:moveTo>
                <a:lnTo>
                  <a:pt x="18615" y="6473"/>
                </a:lnTo>
                <a:lnTo>
                  <a:pt x="18518" y="6498"/>
                </a:lnTo>
                <a:lnTo>
                  <a:pt x="18420" y="6546"/>
                </a:lnTo>
                <a:lnTo>
                  <a:pt x="18250" y="6668"/>
                </a:lnTo>
                <a:lnTo>
                  <a:pt x="18104" y="6765"/>
                </a:lnTo>
                <a:lnTo>
                  <a:pt x="17982" y="6887"/>
                </a:lnTo>
                <a:lnTo>
                  <a:pt x="17739" y="7155"/>
                </a:lnTo>
                <a:lnTo>
                  <a:pt x="17764" y="6717"/>
                </a:lnTo>
                <a:lnTo>
                  <a:pt x="17982" y="6668"/>
                </a:lnTo>
                <a:lnTo>
                  <a:pt x="18201" y="6595"/>
                </a:lnTo>
                <a:lnTo>
                  <a:pt x="18615" y="6425"/>
                </a:lnTo>
                <a:close/>
                <a:moveTo>
                  <a:pt x="18615" y="6838"/>
                </a:moveTo>
                <a:lnTo>
                  <a:pt x="18591" y="7349"/>
                </a:lnTo>
                <a:lnTo>
                  <a:pt x="18591" y="7666"/>
                </a:lnTo>
                <a:lnTo>
                  <a:pt x="18420" y="7787"/>
                </a:lnTo>
                <a:lnTo>
                  <a:pt x="18250" y="7909"/>
                </a:lnTo>
                <a:lnTo>
                  <a:pt x="17958" y="8103"/>
                </a:lnTo>
                <a:lnTo>
                  <a:pt x="17666" y="8322"/>
                </a:lnTo>
                <a:lnTo>
                  <a:pt x="17715" y="7739"/>
                </a:lnTo>
                <a:lnTo>
                  <a:pt x="17739" y="7349"/>
                </a:lnTo>
                <a:lnTo>
                  <a:pt x="18080" y="7155"/>
                </a:lnTo>
                <a:lnTo>
                  <a:pt x="18420" y="6960"/>
                </a:lnTo>
                <a:lnTo>
                  <a:pt x="18615" y="6838"/>
                </a:lnTo>
                <a:close/>
                <a:moveTo>
                  <a:pt x="18566" y="8103"/>
                </a:moveTo>
                <a:lnTo>
                  <a:pt x="18542" y="8420"/>
                </a:lnTo>
                <a:lnTo>
                  <a:pt x="18420" y="8493"/>
                </a:lnTo>
                <a:lnTo>
                  <a:pt x="18274" y="8566"/>
                </a:lnTo>
                <a:lnTo>
                  <a:pt x="18055" y="8785"/>
                </a:lnTo>
                <a:lnTo>
                  <a:pt x="17812" y="9004"/>
                </a:lnTo>
                <a:lnTo>
                  <a:pt x="17593" y="9247"/>
                </a:lnTo>
                <a:lnTo>
                  <a:pt x="17642" y="8566"/>
                </a:lnTo>
                <a:lnTo>
                  <a:pt x="18031" y="8395"/>
                </a:lnTo>
                <a:lnTo>
                  <a:pt x="18420" y="8201"/>
                </a:lnTo>
                <a:lnTo>
                  <a:pt x="18566" y="8103"/>
                </a:lnTo>
                <a:close/>
                <a:moveTo>
                  <a:pt x="18542" y="8809"/>
                </a:moveTo>
                <a:lnTo>
                  <a:pt x="18542" y="9077"/>
                </a:lnTo>
                <a:lnTo>
                  <a:pt x="18299" y="9271"/>
                </a:lnTo>
                <a:lnTo>
                  <a:pt x="17934" y="9588"/>
                </a:lnTo>
                <a:lnTo>
                  <a:pt x="17593" y="9928"/>
                </a:lnTo>
                <a:lnTo>
                  <a:pt x="17569" y="9953"/>
                </a:lnTo>
                <a:lnTo>
                  <a:pt x="17569" y="9977"/>
                </a:lnTo>
                <a:lnTo>
                  <a:pt x="17593" y="10001"/>
                </a:lnTo>
                <a:lnTo>
                  <a:pt x="17642" y="10001"/>
                </a:lnTo>
                <a:lnTo>
                  <a:pt x="18080" y="9831"/>
                </a:lnTo>
                <a:lnTo>
                  <a:pt x="18274" y="9709"/>
                </a:lnTo>
                <a:lnTo>
                  <a:pt x="18493" y="9588"/>
                </a:lnTo>
                <a:lnTo>
                  <a:pt x="18518" y="9563"/>
                </a:lnTo>
                <a:lnTo>
                  <a:pt x="18518" y="9977"/>
                </a:lnTo>
                <a:lnTo>
                  <a:pt x="18396" y="10026"/>
                </a:lnTo>
                <a:lnTo>
                  <a:pt x="18274" y="10074"/>
                </a:lnTo>
                <a:lnTo>
                  <a:pt x="18080" y="10220"/>
                </a:lnTo>
                <a:lnTo>
                  <a:pt x="17788" y="10464"/>
                </a:lnTo>
                <a:lnTo>
                  <a:pt x="17520" y="10731"/>
                </a:lnTo>
                <a:lnTo>
                  <a:pt x="17520" y="10245"/>
                </a:lnTo>
                <a:lnTo>
                  <a:pt x="17569" y="9490"/>
                </a:lnTo>
                <a:lnTo>
                  <a:pt x="17837" y="9344"/>
                </a:lnTo>
                <a:lnTo>
                  <a:pt x="18104" y="9150"/>
                </a:lnTo>
                <a:lnTo>
                  <a:pt x="18274" y="8979"/>
                </a:lnTo>
                <a:lnTo>
                  <a:pt x="18469" y="8833"/>
                </a:lnTo>
                <a:lnTo>
                  <a:pt x="18542" y="8809"/>
                </a:lnTo>
                <a:close/>
                <a:moveTo>
                  <a:pt x="18518" y="10342"/>
                </a:moveTo>
                <a:lnTo>
                  <a:pt x="18518" y="10975"/>
                </a:lnTo>
                <a:lnTo>
                  <a:pt x="18347" y="11096"/>
                </a:lnTo>
                <a:lnTo>
                  <a:pt x="18201" y="11194"/>
                </a:lnTo>
                <a:lnTo>
                  <a:pt x="17861" y="11486"/>
                </a:lnTo>
                <a:lnTo>
                  <a:pt x="17715" y="11632"/>
                </a:lnTo>
                <a:lnTo>
                  <a:pt x="17569" y="11802"/>
                </a:lnTo>
                <a:lnTo>
                  <a:pt x="17545" y="11559"/>
                </a:lnTo>
                <a:lnTo>
                  <a:pt x="17520" y="11048"/>
                </a:lnTo>
                <a:lnTo>
                  <a:pt x="17691" y="10975"/>
                </a:lnTo>
                <a:lnTo>
                  <a:pt x="17837" y="10877"/>
                </a:lnTo>
                <a:lnTo>
                  <a:pt x="18128" y="10634"/>
                </a:lnTo>
                <a:lnTo>
                  <a:pt x="18518" y="10342"/>
                </a:lnTo>
                <a:close/>
                <a:moveTo>
                  <a:pt x="18518" y="11413"/>
                </a:moveTo>
                <a:lnTo>
                  <a:pt x="18542" y="11802"/>
                </a:lnTo>
                <a:lnTo>
                  <a:pt x="18347" y="11899"/>
                </a:lnTo>
                <a:lnTo>
                  <a:pt x="18177" y="12021"/>
                </a:lnTo>
                <a:lnTo>
                  <a:pt x="17837" y="12289"/>
                </a:lnTo>
                <a:lnTo>
                  <a:pt x="17764" y="12240"/>
                </a:lnTo>
                <a:lnTo>
                  <a:pt x="17642" y="12240"/>
                </a:lnTo>
                <a:lnTo>
                  <a:pt x="17593" y="12021"/>
                </a:lnTo>
                <a:lnTo>
                  <a:pt x="18299" y="11559"/>
                </a:lnTo>
                <a:lnTo>
                  <a:pt x="18518" y="11413"/>
                </a:lnTo>
                <a:close/>
                <a:moveTo>
                  <a:pt x="2093" y="1899"/>
                </a:moveTo>
                <a:lnTo>
                  <a:pt x="2385" y="1972"/>
                </a:lnTo>
                <a:lnTo>
                  <a:pt x="2702" y="1996"/>
                </a:lnTo>
                <a:lnTo>
                  <a:pt x="3334" y="2045"/>
                </a:lnTo>
                <a:lnTo>
                  <a:pt x="4356" y="2093"/>
                </a:lnTo>
                <a:lnTo>
                  <a:pt x="5354" y="2118"/>
                </a:lnTo>
                <a:lnTo>
                  <a:pt x="6376" y="2118"/>
                </a:lnTo>
                <a:lnTo>
                  <a:pt x="7398" y="2093"/>
                </a:lnTo>
                <a:lnTo>
                  <a:pt x="9466" y="2020"/>
                </a:lnTo>
                <a:lnTo>
                  <a:pt x="11413" y="1972"/>
                </a:lnTo>
                <a:lnTo>
                  <a:pt x="13359" y="1947"/>
                </a:lnTo>
                <a:lnTo>
                  <a:pt x="14357" y="1947"/>
                </a:lnTo>
                <a:lnTo>
                  <a:pt x="15330" y="1996"/>
                </a:lnTo>
                <a:lnTo>
                  <a:pt x="16304" y="2045"/>
                </a:lnTo>
                <a:lnTo>
                  <a:pt x="17277" y="2142"/>
                </a:lnTo>
                <a:lnTo>
                  <a:pt x="17253" y="2483"/>
                </a:lnTo>
                <a:lnTo>
                  <a:pt x="17228" y="2823"/>
                </a:lnTo>
                <a:lnTo>
                  <a:pt x="17228" y="3529"/>
                </a:lnTo>
                <a:lnTo>
                  <a:pt x="17277" y="4210"/>
                </a:lnTo>
                <a:lnTo>
                  <a:pt x="17301" y="4892"/>
                </a:lnTo>
                <a:lnTo>
                  <a:pt x="17301" y="5646"/>
                </a:lnTo>
                <a:lnTo>
                  <a:pt x="17277" y="6376"/>
                </a:lnTo>
                <a:lnTo>
                  <a:pt x="17180" y="7885"/>
                </a:lnTo>
                <a:lnTo>
                  <a:pt x="17082" y="9125"/>
                </a:lnTo>
                <a:lnTo>
                  <a:pt x="17034" y="9758"/>
                </a:lnTo>
                <a:lnTo>
                  <a:pt x="17009" y="10391"/>
                </a:lnTo>
                <a:lnTo>
                  <a:pt x="16985" y="10829"/>
                </a:lnTo>
                <a:lnTo>
                  <a:pt x="16961" y="11291"/>
                </a:lnTo>
                <a:lnTo>
                  <a:pt x="16985" y="11778"/>
                </a:lnTo>
                <a:lnTo>
                  <a:pt x="17009" y="12021"/>
                </a:lnTo>
                <a:lnTo>
                  <a:pt x="17058" y="12240"/>
                </a:lnTo>
                <a:lnTo>
                  <a:pt x="9539" y="12240"/>
                </a:lnTo>
                <a:lnTo>
                  <a:pt x="8566" y="12264"/>
                </a:lnTo>
                <a:lnTo>
                  <a:pt x="7568" y="12289"/>
                </a:lnTo>
                <a:lnTo>
                  <a:pt x="5622" y="12386"/>
                </a:lnTo>
                <a:lnTo>
                  <a:pt x="5086" y="12410"/>
                </a:lnTo>
                <a:lnTo>
                  <a:pt x="4551" y="12410"/>
                </a:lnTo>
                <a:lnTo>
                  <a:pt x="4040" y="12362"/>
                </a:lnTo>
                <a:lnTo>
                  <a:pt x="3529" y="12313"/>
                </a:lnTo>
                <a:lnTo>
                  <a:pt x="2994" y="12216"/>
                </a:lnTo>
                <a:lnTo>
                  <a:pt x="2702" y="12191"/>
                </a:lnTo>
                <a:lnTo>
                  <a:pt x="2434" y="12216"/>
                </a:lnTo>
                <a:lnTo>
                  <a:pt x="2385" y="11997"/>
                </a:lnTo>
                <a:lnTo>
                  <a:pt x="2361" y="11753"/>
                </a:lnTo>
                <a:lnTo>
                  <a:pt x="2337" y="11267"/>
                </a:lnTo>
                <a:lnTo>
                  <a:pt x="2361" y="10318"/>
                </a:lnTo>
                <a:lnTo>
                  <a:pt x="2361" y="9661"/>
                </a:lnTo>
                <a:lnTo>
                  <a:pt x="2337" y="8979"/>
                </a:lnTo>
                <a:lnTo>
                  <a:pt x="2312" y="7666"/>
                </a:lnTo>
                <a:lnTo>
                  <a:pt x="2312" y="6887"/>
                </a:lnTo>
                <a:lnTo>
                  <a:pt x="2288" y="6084"/>
                </a:lnTo>
                <a:lnTo>
                  <a:pt x="2239" y="4527"/>
                </a:lnTo>
                <a:lnTo>
                  <a:pt x="2215" y="2896"/>
                </a:lnTo>
                <a:lnTo>
                  <a:pt x="2215" y="2385"/>
                </a:lnTo>
                <a:lnTo>
                  <a:pt x="2166" y="2118"/>
                </a:lnTo>
                <a:lnTo>
                  <a:pt x="2142" y="2020"/>
                </a:lnTo>
                <a:lnTo>
                  <a:pt x="2093" y="1899"/>
                </a:lnTo>
                <a:close/>
                <a:moveTo>
                  <a:pt x="18566" y="12118"/>
                </a:moveTo>
                <a:lnTo>
                  <a:pt x="18591" y="12264"/>
                </a:lnTo>
                <a:lnTo>
                  <a:pt x="18420" y="12313"/>
                </a:lnTo>
                <a:lnTo>
                  <a:pt x="18274" y="12410"/>
                </a:lnTo>
                <a:lnTo>
                  <a:pt x="17958" y="12581"/>
                </a:lnTo>
                <a:lnTo>
                  <a:pt x="17885" y="12629"/>
                </a:lnTo>
                <a:lnTo>
                  <a:pt x="17909" y="12532"/>
                </a:lnTo>
                <a:lnTo>
                  <a:pt x="17909" y="12435"/>
                </a:lnTo>
                <a:lnTo>
                  <a:pt x="18250" y="12264"/>
                </a:lnTo>
                <a:lnTo>
                  <a:pt x="18566" y="12118"/>
                </a:lnTo>
                <a:close/>
                <a:moveTo>
                  <a:pt x="8761" y="512"/>
                </a:moveTo>
                <a:lnTo>
                  <a:pt x="10318" y="585"/>
                </a:lnTo>
                <a:lnTo>
                  <a:pt x="13432" y="755"/>
                </a:lnTo>
                <a:lnTo>
                  <a:pt x="14138" y="779"/>
                </a:lnTo>
                <a:lnTo>
                  <a:pt x="14844" y="804"/>
                </a:lnTo>
                <a:lnTo>
                  <a:pt x="16279" y="779"/>
                </a:lnTo>
                <a:lnTo>
                  <a:pt x="17034" y="755"/>
                </a:lnTo>
                <a:lnTo>
                  <a:pt x="17034" y="755"/>
                </a:lnTo>
                <a:lnTo>
                  <a:pt x="16912" y="852"/>
                </a:lnTo>
                <a:lnTo>
                  <a:pt x="16790" y="950"/>
                </a:lnTo>
                <a:lnTo>
                  <a:pt x="16790" y="998"/>
                </a:lnTo>
                <a:lnTo>
                  <a:pt x="16790" y="1023"/>
                </a:lnTo>
                <a:lnTo>
                  <a:pt x="16815" y="1047"/>
                </a:lnTo>
                <a:lnTo>
                  <a:pt x="16863" y="1047"/>
                </a:lnTo>
                <a:lnTo>
                  <a:pt x="17131" y="901"/>
                </a:lnTo>
                <a:lnTo>
                  <a:pt x="17399" y="755"/>
                </a:lnTo>
                <a:lnTo>
                  <a:pt x="17837" y="779"/>
                </a:lnTo>
                <a:lnTo>
                  <a:pt x="17593" y="925"/>
                </a:lnTo>
                <a:lnTo>
                  <a:pt x="17399" y="1071"/>
                </a:lnTo>
                <a:lnTo>
                  <a:pt x="17228" y="1217"/>
                </a:lnTo>
                <a:lnTo>
                  <a:pt x="17082" y="1412"/>
                </a:lnTo>
                <a:lnTo>
                  <a:pt x="17034" y="1509"/>
                </a:lnTo>
                <a:lnTo>
                  <a:pt x="17009" y="1631"/>
                </a:lnTo>
                <a:lnTo>
                  <a:pt x="16060" y="1558"/>
                </a:lnTo>
                <a:lnTo>
                  <a:pt x="15111" y="1509"/>
                </a:lnTo>
                <a:lnTo>
                  <a:pt x="14162" y="1461"/>
                </a:lnTo>
                <a:lnTo>
                  <a:pt x="13238" y="1461"/>
                </a:lnTo>
                <a:lnTo>
                  <a:pt x="11340" y="1485"/>
                </a:lnTo>
                <a:lnTo>
                  <a:pt x="9466" y="1558"/>
                </a:lnTo>
                <a:lnTo>
                  <a:pt x="7495" y="1631"/>
                </a:lnTo>
                <a:lnTo>
                  <a:pt x="5549" y="1655"/>
                </a:lnTo>
                <a:lnTo>
                  <a:pt x="4527" y="1631"/>
                </a:lnTo>
                <a:lnTo>
                  <a:pt x="3505" y="1607"/>
                </a:lnTo>
                <a:lnTo>
                  <a:pt x="3140" y="1558"/>
                </a:lnTo>
                <a:lnTo>
                  <a:pt x="2726" y="1509"/>
                </a:lnTo>
                <a:lnTo>
                  <a:pt x="2312" y="1509"/>
                </a:lnTo>
                <a:lnTo>
                  <a:pt x="2118" y="1534"/>
                </a:lnTo>
                <a:lnTo>
                  <a:pt x="1948" y="1582"/>
                </a:lnTo>
                <a:lnTo>
                  <a:pt x="1899" y="1607"/>
                </a:lnTo>
                <a:lnTo>
                  <a:pt x="1850" y="1631"/>
                </a:lnTo>
                <a:lnTo>
                  <a:pt x="1850" y="1704"/>
                </a:lnTo>
                <a:lnTo>
                  <a:pt x="1850" y="1777"/>
                </a:lnTo>
                <a:lnTo>
                  <a:pt x="1899" y="1826"/>
                </a:lnTo>
                <a:lnTo>
                  <a:pt x="1850" y="1947"/>
                </a:lnTo>
                <a:lnTo>
                  <a:pt x="1802" y="2069"/>
                </a:lnTo>
                <a:lnTo>
                  <a:pt x="1777" y="2215"/>
                </a:lnTo>
                <a:lnTo>
                  <a:pt x="1753" y="2337"/>
                </a:lnTo>
                <a:lnTo>
                  <a:pt x="1753" y="2604"/>
                </a:lnTo>
                <a:lnTo>
                  <a:pt x="1753" y="2896"/>
                </a:lnTo>
                <a:lnTo>
                  <a:pt x="1753" y="4527"/>
                </a:lnTo>
                <a:lnTo>
                  <a:pt x="1802" y="6181"/>
                </a:lnTo>
                <a:lnTo>
                  <a:pt x="1826" y="7009"/>
                </a:lnTo>
                <a:lnTo>
                  <a:pt x="1826" y="7836"/>
                </a:lnTo>
                <a:lnTo>
                  <a:pt x="1875" y="9223"/>
                </a:lnTo>
                <a:lnTo>
                  <a:pt x="1875" y="9904"/>
                </a:lnTo>
                <a:lnTo>
                  <a:pt x="1875" y="10585"/>
                </a:lnTo>
                <a:lnTo>
                  <a:pt x="1850" y="11048"/>
                </a:lnTo>
                <a:lnTo>
                  <a:pt x="1826" y="11583"/>
                </a:lnTo>
                <a:lnTo>
                  <a:pt x="1826" y="11851"/>
                </a:lnTo>
                <a:lnTo>
                  <a:pt x="1875" y="12094"/>
                </a:lnTo>
                <a:lnTo>
                  <a:pt x="1948" y="12337"/>
                </a:lnTo>
                <a:lnTo>
                  <a:pt x="2045" y="12532"/>
                </a:lnTo>
                <a:lnTo>
                  <a:pt x="2118" y="12605"/>
                </a:lnTo>
                <a:lnTo>
                  <a:pt x="2215" y="12654"/>
                </a:lnTo>
                <a:lnTo>
                  <a:pt x="2312" y="12629"/>
                </a:lnTo>
                <a:lnTo>
                  <a:pt x="2385" y="12581"/>
                </a:lnTo>
                <a:lnTo>
                  <a:pt x="2677" y="12654"/>
                </a:lnTo>
                <a:lnTo>
                  <a:pt x="2969" y="12678"/>
                </a:lnTo>
                <a:lnTo>
                  <a:pt x="3553" y="12775"/>
                </a:lnTo>
                <a:lnTo>
                  <a:pt x="4040" y="12824"/>
                </a:lnTo>
                <a:lnTo>
                  <a:pt x="4502" y="12873"/>
                </a:lnTo>
                <a:lnTo>
                  <a:pt x="5427" y="12873"/>
                </a:lnTo>
                <a:lnTo>
                  <a:pt x="6449" y="12848"/>
                </a:lnTo>
                <a:lnTo>
                  <a:pt x="7495" y="12800"/>
                </a:lnTo>
                <a:lnTo>
                  <a:pt x="8517" y="12751"/>
                </a:lnTo>
                <a:lnTo>
                  <a:pt x="9539" y="12727"/>
                </a:lnTo>
                <a:lnTo>
                  <a:pt x="17277" y="12727"/>
                </a:lnTo>
                <a:lnTo>
                  <a:pt x="17350" y="12775"/>
                </a:lnTo>
                <a:lnTo>
                  <a:pt x="17496" y="12775"/>
                </a:lnTo>
                <a:lnTo>
                  <a:pt x="17569" y="12727"/>
                </a:lnTo>
                <a:lnTo>
                  <a:pt x="17715" y="12727"/>
                </a:lnTo>
                <a:lnTo>
                  <a:pt x="17569" y="12824"/>
                </a:lnTo>
                <a:lnTo>
                  <a:pt x="17423" y="12946"/>
                </a:lnTo>
                <a:lnTo>
                  <a:pt x="17301" y="13092"/>
                </a:lnTo>
                <a:lnTo>
                  <a:pt x="17180" y="13238"/>
                </a:lnTo>
                <a:lnTo>
                  <a:pt x="17180" y="13262"/>
                </a:lnTo>
                <a:lnTo>
                  <a:pt x="17180" y="13286"/>
                </a:lnTo>
                <a:lnTo>
                  <a:pt x="17204" y="13311"/>
                </a:lnTo>
                <a:lnTo>
                  <a:pt x="17253" y="13311"/>
                </a:lnTo>
                <a:lnTo>
                  <a:pt x="17472" y="13262"/>
                </a:lnTo>
                <a:lnTo>
                  <a:pt x="17666" y="13189"/>
                </a:lnTo>
                <a:lnTo>
                  <a:pt x="18055" y="12994"/>
                </a:lnTo>
                <a:lnTo>
                  <a:pt x="18347" y="12848"/>
                </a:lnTo>
                <a:lnTo>
                  <a:pt x="18615" y="12727"/>
                </a:lnTo>
                <a:lnTo>
                  <a:pt x="18664" y="12946"/>
                </a:lnTo>
                <a:lnTo>
                  <a:pt x="18396" y="13092"/>
                </a:lnTo>
                <a:lnTo>
                  <a:pt x="17982" y="13335"/>
                </a:lnTo>
                <a:lnTo>
                  <a:pt x="17593" y="13603"/>
                </a:lnTo>
                <a:lnTo>
                  <a:pt x="17545" y="13627"/>
                </a:lnTo>
                <a:lnTo>
                  <a:pt x="17545" y="13676"/>
                </a:lnTo>
                <a:lnTo>
                  <a:pt x="17569" y="13700"/>
                </a:lnTo>
                <a:lnTo>
                  <a:pt x="17618" y="13724"/>
                </a:lnTo>
                <a:lnTo>
                  <a:pt x="17861" y="13700"/>
                </a:lnTo>
                <a:lnTo>
                  <a:pt x="18080" y="13651"/>
                </a:lnTo>
                <a:lnTo>
                  <a:pt x="18274" y="13578"/>
                </a:lnTo>
                <a:lnTo>
                  <a:pt x="18493" y="13457"/>
                </a:lnTo>
                <a:lnTo>
                  <a:pt x="18712" y="13335"/>
                </a:lnTo>
                <a:lnTo>
                  <a:pt x="18785" y="13724"/>
                </a:lnTo>
                <a:lnTo>
                  <a:pt x="18250" y="13773"/>
                </a:lnTo>
                <a:lnTo>
                  <a:pt x="17739" y="13797"/>
                </a:lnTo>
                <a:lnTo>
                  <a:pt x="17204" y="13773"/>
                </a:lnTo>
                <a:lnTo>
                  <a:pt x="16669" y="13724"/>
                </a:lnTo>
                <a:lnTo>
                  <a:pt x="15622" y="13603"/>
                </a:lnTo>
                <a:lnTo>
                  <a:pt x="15087" y="13554"/>
                </a:lnTo>
                <a:lnTo>
                  <a:pt x="14576" y="13530"/>
                </a:lnTo>
                <a:lnTo>
                  <a:pt x="12118" y="13530"/>
                </a:lnTo>
                <a:lnTo>
                  <a:pt x="9661" y="13554"/>
                </a:lnTo>
                <a:lnTo>
                  <a:pt x="8469" y="13578"/>
                </a:lnTo>
                <a:lnTo>
                  <a:pt x="7301" y="13627"/>
                </a:lnTo>
                <a:lnTo>
                  <a:pt x="4916" y="13773"/>
                </a:lnTo>
                <a:lnTo>
                  <a:pt x="3772" y="13822"/>
                </a:lnTo>
                <a:lnTo>
                  <a:pt x="2629" y="13846"/>
                </a:lnTo>
                <a:lnTo>
                  <a:pt x="2020" y="13822"/>
                </a:lnTo>
                <a:lnTo>
                  <a:pt x="1412" y="13797"/>
                </a:lnTo>
                <a:lnTo>
                  <a:pt x="1145" y="13773"/>
                </a:lnTo>
                <a:lnTo>
                  <a:pt x="853" y="13749"/>
                </a:lnTo>
                <a:lnTo>
                  <a:pt x="853" y="13724"/>
                </a:lnTo>
                <a:lnTo>
                  <a:pt x="731" y="13408"/>
                </a:lnTo>
                <a:lnTo>
                  <a:pt x="658" y="13092"/>
                </a:lnTo>
                <a:lnTo>
                  <a:pt x="585" y="12775"/>
                </a:lnTo>
                <a:lnTo>
                  <a:pt x="561" y="12435"/>
                </a:lnTo>
                <a:lnTo>
                  <a:pt x="561" y="11753"/>
                </a:lnTo>
                <a:lnTo>
                  <a:pt x="561" y="11121"/>
                </a:lnTo>
                <a:lnTo>
                  <a:pt x="561" y="9320"/>
                </a:lnTo>
                <a:lnTo>
                  <a:pt x="561" y="8420"/>
                </a:lnTo>
                <a:lnTo>
                  <a:pt x="585" y="7495"/>
                </a:lnTo>
                <a:lnTo>
                  <a:pt x="658" y="5792"/>
                </a:lnTo>
                <a:lnTo>
                  <a:pt x="731" y="4064"/>
                </a:lnTo>
                <a:lnTo>
                  <a:pt x="755" y="3188"/>
                </a:lnTo>
                <a:lnTo>
                  <a:pt x="755" y="2337"/>
                </a:lnTo>
                <a:lnTo>
                  <a:pt x="731" y="1485"/>
                </a:lnTo>
                <a:lnTo>
                  <a:pt x="707" y="609"/>
                </a:lnTo>
                <a:lnTo>
                  <a:pt x="804" y="682"/>
                </a:lnTo>
                <a:lnTo>
                  <a:pt x="950" y="755"/>
                </a:lnTo>
                <a:lnTo>
                  <a:pt x="1072" y="804"/>
                </a:lnTo>
                <a:lnTo>
                  <a:pt x="1242" y="852"/>
                </a:lnTo>
                <a:lnTo>
                  <a:pt x="1583" y="901"/>
                </a:lnTo>
                <a:lnTo>
                  <a:pt x="1948" y="925"/>
                </a:lnTo>
                <a:lnTo>
                  <a:pt x="2312" y="901"/>
                </a:lnTo>
                <a:lnTo>
                  <a:pt x="2653" y="901"/>
                </a:lnTo>
                <a:lnTo>
                  <a:pt x="3164" y="852"/>
                </a:lnTo>
                <a:lnTo>
                  <a:pt x="4162" y="755"/>
                </a:lnTo>
                <a:lnTo>
                  <a:pt x="5184" y="633"/>
                </a:lnTo>
                <a:lnTo>
                  <a:pt x="6181" y="560"/>
                </a:lnTo>
                <a:lnTo>
                  <a:pt x="6692" y="512"/>
                </a:lnTo>
                <a:close/>
                <a:moveTo>
                  <a:pt x="11096" y="14016"/>
                </a:moveTo>
                <a:lnTo>
                  <a:pt x="11096" y="14187"/>
                </a:lnTo>
                <a:lnTo>
                  <a:pt x="10926" y="14260"/>
                </a:lnTo>
                <a:lnTo>
                  <a:pt x="10780" y="14357"/>
                </a:lnTo>
                <a:lnTo>
                  <a:pt x="10488" y="14552"/>
                </a:lnTo>
                <a:lnTo>
                  <a:pt x="10293" y="14698"/>
                </a:lnTo>
                <a:lnTo>
                  <a:pt x="10123" y="14868"/>
                </a:lnTo>
                <a:lnTo>
                  <a:pt x="9953" y="15038"/>
                </a:lnTo>
                <a:lnTo>
                  <a:pt x="9807" y="15233"/>
                </a:lnTo>
                <a:lnTo>
                  <a:pt x="9807" y="15282"/>
                </a:lnTo>
                <a:lnTo>
                  <a:pt x="9831" y="15330"/>
                </a:lnTo>
                <a:lnTo>
                  <a:pt x="9856" y="15379"/>
                </a:lnTo>
                <a:lnTo>
                  <a:pt x="9929" y="15379"/>
                </a:lnTo>
                <a:lnTo>
                  <a:pt x="10099" y="15282"/>
                </a:lnTo>
                <a:lnTo>
                  <a:pt x="10245" y="15184"/>
                </a:lnTo>
                <a:lnTo>
                  <a:pt x="10537" y="14941"/>
                </a:lnTo>
                <a:lnTo>
                  <a:pt x="10804" y="14771"/>
                </a:lnTo>
                <a:lnTo>
                  <a:pt x="11072" y="14600"/>
                </a:lnTo>
                <a:lnTo>
                  <a:pt x="11072" y="14600"/>
                </a:lnTo>
                <a:lnTo>
                  <a:pt x="11048" y="15087"/>
                </a:lnTo>
                <a:lnTo>
                  <a:pt x="10926" y="15136"/>
                </a:lnTo>
                <a:lnTo>
                  <a:pt x="10804" y="15209"/>
                </a:lnTo>
                <a:lnTo>
                  <a:pt x="10585" y="15330"/>
                </a:lnTo>
                <a:lnTo>
                  <a:pt x="10439" y="15403"/>
                </a:lnTo>
                <a:lnTo>
                  <a:pt x="10269" y="15525"/>
                </a:lnTo>
                <a:lnTo>
                  <a:pt x="10123" y="15647"/>
                </a:lnTo>
                <a:lnTo>
                  <a:pt x="10074" y="15695"/>
                </a:lnTo>
                <a:lnTo>
                  <a:pt x="10050" y="15793"/>
                </a:lnTo>
                <a:lnTo>
                  <a:pt x="10050" y="15817"/>
                </a:lnTo>
                <a:lnTo>
                  <a:pt x="10074" y="15841"/>
                </a:lnTo>
                <a:lnTo>
                  <a:pt x="10245" y="15841"/>
                </a:lnTo>
                <a:lnTo>
                  <a:pt x="10391" y="15817"/>
                </a:lnTo>
                <a:lnTo>
                  <a:pt x="10683" y="15671"/>
                </a:lnTo>
                <a:lnTo>
                  <a:pt x="11023" y="15501"/>
                </a:lnTo>
                <a:lnTo>
                  <a:pt x="10999" y="15841"/>
                </a:lnTo>
                <a:lnTo>
                  <a:pt x="10756" y="15987"/>
                </a:lnTo>
                <a:lnTo>
                  <a:pt x="10610" y="16085"/>
                </a:lnTo>
                <a:lnTo>
                  <a:pt x="10464" y="16206"/>
                </a:lnTo>
                <a:lnTo>
                  <a:pt x="10342" y="16352"/>
                </a:lnTo>
                <a:lnTo>
                  <a:pt x="10196" y="16474"/>
                </a:lnTo>
                <a:lnTo>
                  <a:pt x="10172" y="16498"/>
                </a:lnTo>
                <a:lnTo>
                  <a:pt x="10172" y="16522"/>
                </a:lnTo>
                <a:lnTo>
                  <a:pt x="10196" y="16547"/>
                </a:lnTo>
                <a:lnTo>
                  <a:pt x="10245" y="16547"/>
                </a:lnTo>
                <a:lnTo>
                  <a:pt x="10537" y="16425"/>
                </a:lnTo>
                <a:lnTo>
                  <a:pt x="10804" y="16303"/>
                </a:lnTo>
                <a:lnTo>
                  <a:pt x="10975" y="16230"/>
                </a:lnTo>
                <a:lnTo>
                  <a:pt x="10975" y="16449"/>
                </a:lnTo>
                <a:lnTo>
                  <a:pt x="10902" y="16474"/>
                </a:lnTo>
                <a:lnTo>
                  <a:pt x="10756" y="16547"/>
                </a:lnTo>
                <a:lnTo>
                  <a:pt x="10634" y="16620"/>
                </a:lnTo>
                <a:lnTo>
                  <a:pt x="10415" y="16814"/>
                </a:lnTo>
                <a:lnTo>
                  <a:pt x="10391" y="16863"/>
                </a:lnTo>
                <a:lnTo>
                  <a:pt x="10391" y="16887"/>
                </a:lnTo>
                <a:lnTo>
                  <a:pt x="10391" y="16960"/>
                </a:lnTo>
                <a:lnTo>
                  <a:pt x="10464" y="16985"/>
                </a:lnTo>
                <a:lnTo>
                  <a:pt x="10537" y="16985"/>
                </a:lnTo>
                <a:lnTo>
                  <a:pt x="10780" y="16887"/>
                </a:lnTo>
                <a:lnTo>
                  <a:pt x="11023" y="16790"/>
                </a:lnTo>
                <a:lnTo>
                  <a:pt x="11048" y="16887"/>
                </a:lnTo>
                <a:lnTo>
                  <a:pt x="10926" y="16960"/>
                </a:lnTo>
                <a:lnTo>
                  <a:pt x="10829" y="17058"/>
                </a:lnTo>
                <a:lnTo>
                  <a:pt x="10585" y="17252"/>
                </a:lnTo>
                <a:lnTo>
                  <a:pt x="10561" y="17277"/>
                </a:lnTo>
                <a:lnTo>
                  <a:pt x="10561" y="17301"/>
                </a:lnTo>
                <a:lnTo>
                  <a:pt x="10585" y="17325"/>
                </a:lnTo>
                <a:lnTo>
                  <a:pt x="10610" y="17325"/>
                </a:lnTo>
                <a:lnTo>
                  <a:pt x="10780" y="17301"/>
                </a:lnTo>
                <a:lnTo>
                  <a:pt x="10950" y="17252"/>
                </a:lnTo>
                <a:lnTo>
                  <a:pt x="11096" y="17179"/>
                </a:lnTo>
                <a:lnTo>
                  <a:pt x="11242" y="17082"/>
                </a:lnTo>
                <a:lnTo>
                  <a:pt x="11388" y="17155"/>
                </a:lnTo>
                <a:lnTo>
                  <a:pt x="11534" y="17179"/>
                </a:lnTo>
                <a:lnTo>
                  <a:pt x="11705" y="17204"/>
                </a:lnTo>
                <a:lnTo>
                  <a:pt x="11875" y="17204"/>
                </a:lnTo>
                <a:lnTo>
                  <a:pt x="12216" y="17179"/>
                </a:lnTo>
                <a:lnTo>
                  <a:pt x="12508" y="17155"/>
                </a:lnTo>
                <a:lnTo>
                  <a:pt x="12897" y="17179"/>
                </a:lnTo>
                <a:lnTo>
                  <a:pt x="13067" y="17179"/>
                </a:lnTo>
                <a:lnTo>
                  <a:pt x="13262" y="17228"/>
                </a:lnTo>
                <a:lnTo>
                  <a:pt x="13432" y="17277"/>
                </a:lnTo>
                <a:lnTo>
                  <a:pt x="13554" y="17374"/>
                </a:lnTo>
                <a:lnTo>
                  <a:pt x="13676" y="17496"/>
                </a:lnTo>
                <a:lnTo>
                  <a:pt x="13773" y="17617"/>
                </a:lnTo>
                <a:lnTo>
                  <a:pt x="13530" y="17593"/>
                </a:lnTo>
                <a:lnTo>
                  <a:pt x="12556" y="17593"/>
                </a:lnTo>
                <a:lnTo>
                  <a:pt x="11826" y="17642"/>
                </a:lnTo>
                <a:lnTo>
                  <a:pt x="10366" y="17715"/>
                </a:lnTo>
                <a:lnTo>
                  <a:pt x="9637" y="17739"/>
                </a:lnTo>
                <a:lnTo>
                  <a:pt x="8907" y="17763"/>
                </a:lnTo>
                <a:lnTo>
                  <a:pt x="7763" y="17788"/>
                </a:lnTo>
                <a:lnTo>
                  <a:pt x="6644" y="17788"/>
                </a:lnTo>
                <a:lnTo>
                  <a:pt x="6181" y="17739"/>
                </a:lnTo>
                <a:lnTo>
                  <a:pt x="5816" y="17715"/>
                </a:lnTo>
                <a:lnTo>
                  <a:pt x="5500" y="17690"/>
                </a:lnTo>
                <a:lnTo>
                  <a:pt x="5597" y="17544"/>
                </a:lnTo>
                <a:lnTo>
                  <a:pt x="5743" y="17447"/>
                </a:lnTo>
                <a:lnTo>
                  <a:pt x="5865" y="17350"/>
                </a:lnTo>
                <a:lnTo>
                  <a:pt x="6035" y="17277"/>
                </a:lnTo>
                <a:lnTo>
                  <a:pt x="6206" y="17228"/>
                </a:lnTo>
                <a:lnTo>
                  <a:pt x="6376" y="17179"/>
                </a:lnTo>
                <a:lnTo>
                  <a:pt x="6765" y="17155"/>
                </a:lnTo>
                <a:lnTo>
                  <a:pt x="7057" y="17179"/>
                </a:lnTo>
                <a:lnTo>
                  <a:pt x="7374" y="17204"/>
                </a:lnTo>
                <a:lnTo>
                  <a:pt x="7544" y="17179"/>
                </a:lnTo>
                <a:lnTo>
                  <a:pt x="7690" y="17179"/>
                </a:lnTo>
                <a:lnTo>
                  <a:pt x="7836" y="17131"/>
                </a:lnTo>
                <a:lnTo>
                  <a:pt x="7958" y="17058"/>
                </a:lnTo>
                <a:lnTo>
                  <a:pt x="7982" y="17009"/>
                </a:lnTo>
                <a:lnTo>
                  <a:pt x="8055" y="17033"/>
                </a:lnTo>
                <a:lnTo>
                  <a:pt x="8128" y="17033"/>
                </a:lnTo>
                <a:lnTo>
                  <a:pt x="8177" y="17009"/>
                </a:lnTo>
                <a:lnTo>
                  <a:pt x="8225" y="16960"/>
                </a:lnTo>
                <a:lnTo>
                  <a:pt x="8274" y="16887"/>
                </a:lnTo>
                <a:lnTo>
                  <a:pt x="8298" y="16766"/>
                </a:lnTo>
                <a:lnTo>
                  <a:pt x="8298" y="16668"/>
                </a:lnTo>
                <a:lnTo>
                  <a:pt x="8298" y="16620"/>
                </a:lnTo>
                <a:lnTo>
                  <a:pt x="8274" y="16595"/>
                </a:lnTo>
                <a:lnTo>
                  <a:pt x="8298" y="16303"/>
                </a:lnTo>
                <a:lnTo>
                  <a:pt x="8298" y="15768"/>
                </a:lnTo>
                <a:lnTo>
                  <a:pt x="8298" y="15233"/>
                </a:lnTo>
                <a:lnTo>
                  <a:pt x="8298" y="14965"/>
                </a:lnTo>
                <a:lnTo>
                  <a:pt x="8323" y="14649"/>
                </a:lnTo>
                <a:lnTo>
                  <a:pt x="8323" y="14333"/>
                </a:lnTo>
                <a:lnTo>
                  <a:pt x="8323" y="14187"/>
                </a:lnTo>
                <a:lnTo>
                  <a:pt x="8298" y="14065"/>
                </a:lnTo>
                <a:lnTo>
                  <a:pt x="9101" y="14041"/>
                </a:lnTo>
                <a:lnTo>
                  <a:pt x="9101" y="14041"/>
                </a:lnTo>
                <a:lnTo>
                  <a:pt x="8980" y="14138"/>
                </a:lnTo>
                <a:lnTo>
                  <a:pt x="8834" y="14260"/>
                </a:lnTo>
                <a:lnTo>
                  <a:pt x="8688" y="14406"/>
                </a:lnTo>
                <a:lnTo>
                  <a:pt x="8663" y="14454"/>
                </a:lnTo>
                <a:lnTo>
                  <a:pt x="8639" y="14503"/>
                </a:lnTo>
                <a:lnTo>
                  <a:pt x="8615" y="14600"/>
                </a:lnTo>
                <a:lnTo>
                  <a:pt x="8615" y="14649"/>
                </a:lnTo>
                <a:lnTo>
                  <a:pt x="8639" y="14673"/>
                </a:lnTo>
                <a:lnTo>
                  <a:pt x="8761" y="14673"/>
                </a:lnTo>
                <a:lnTo>
                  <a:pt x="8858" y="14649"/>
                </a:lnTo>
                <a:lnTo>
                  <a:pt x="9028" y="14527"/>
                </a:lnTo>
                <a:lnTo>
                  <a:pt x="9199" y="14406"/>
                </a:lnTo>
                <a:lnTo>
                  <a:pt x="9466" y="14235"/>
                </a:lnTo>
                <a:lnTo>
                  <a:pt x="9710" y="14016"/>
                </a:lnTo>
                <a:lnTo>
                  <a:pt x="9953" y="14016"/>
                </a:lnTo>
                <a:lnTo>
                  <a:pt x="9734" y="14211"/>
                </a:lnTo>
                <a:lnTo>
                  <a:pt x="9539" y="14406"/>
                </a:lnTo>
                <a:lnTo>
                  <a:pt x="9345" y="14625"/>
                </a:lnTo>
                <a:lnTo>
                  <a:pt x="9199" y="14868"/>
                </a:lnTo>
                <a:lnTo>
                  <a:pt x="9199" y="14892"/>
                </a:lnTo>
                <a:lnTo>
                  <a:pt x="9199" y="14917"/>
                </a:lnTo>
                <a:lnTo>
                  <a:pt x="9223" y="14941"/>
                </a:lnTo>
                <a:lnTo>
                  <a:pt x="9272" y="14941"/>
                </a:lnTo>
                <a:lnTo>
                  <a:pt x="9393" y="14892"/>
                </a:lnTo>
                <a:lnTo>
                  <a:pt x="9515" y="14844"/>
                </a:lnTo>
                <a:lnTo>
                  <a:pt x="9758" y="14698"/>
                </a:lnTo>
                <a:lnTo>
                  <a:pt x="10196" y="14357"/>
                </a:lnTo>
                <a:lnTo>
                  <a:pt x="10464" y="14235"/>
                </a:lnTo>
                <a:lnTo>
                  <a:pt x="10658" y="14138"/>
                </a:lnTo>
                <a:lnTo>
                  <a:pt x="10804" y="14016"/>
                </a:lnTo>
                <a:close/>
                <a:moveTo>
                  <a:pt x="6936" y="1"/>
                </a:moveTo>
                <a:lnTo>
                  <a:pt x="5914" y="74"/>
                </a:lnTo>
                <a:lnTo>
                  <a:pt x="4892" y="147"/>
                </a:lnTo>
                <a:lnTo>
                  <a:pt x="3870" y="268"/>
                </a:lnTo>
                <a:lnTo>
                  <a:pt x="2945" y="366"/>
                </a:lnTo>
                <a:lnTo>
                  <a:pt x="2483" y="390"/>
                </a:lnTo>
                <a:lnTo>
                  <a:pt x="1680" y="390"/>
                </a:lnTo>
                <a:lnTo>
                  <a:pt x="1339" y="317"/>
                </a:lnTo>
                <a:lnTo>
                  <a:pt x="658" y="195"/>
                </a:lnTo>
                <a:lnTo>
                  <a:pt x="634" y="147"/>
                </a:lnTo>
                <a:lnTo>
                  <a:pt x="585" y="122"/>
                </a:lnTo>
                <a:lnTo>
                  <a:pt x="512" y="98"/>
                </a:lnTo>
                <a:lnTo>
                  <a:pt x="463" y="98"/>
                </a:lnTo>
                <a:lnTo>
                  <a:pt x="390" y="122"/>
                </a:lnTo>
                <a:lnTo>
                  <a:pt x="342" y="147"/>
                </a:lnTo>
                <a:lnTo>
                  <a:pt x="317" y="220"/>
                </a:lnTo>
                <a:lnTo>
                  <a:pt x="293" y="293"/>
                </a:lnTo>
                <a:lnTo>
                  <a:pt x="244" y="1169"/>
                </a:lnTo>
                <a:lnTo>
                  <a:pt x="220" y="2069"/>
                </a:lnTo>
                <a:lnTo>
                  <a:pt x="196" y="3821"/>
                </a:lnTo>
                <a:lnTo>
                  <a:pt x="171" y="4794"/>
                </a:lnTo>
                <a:lnTo>
                  <a:pt x="123" y="5768"/>
                </a:lnTo>
                <a:lnTo>
                  <a:pt x="25" y="7690"/>
                </a:lnTo>
                <a:lnTo>
                  <a:pt x="1" y="8614"/>
                </a:lnTo>
                <a:lnTo>
                  <a:pt x="1" y="9539"/>
                </a:lnTo>
                <a:lnTo>
                  <a:pt x="25" y="11364"/>
                </a:lnTo>
                <a:lnTo>
                  <a:pt x="1" y="11997"/>
                </a:lnTo>
                <a:lnTo>
                  <a:pt x="1" y="12362"/>
                </a:lnTo>
                <a:lnTo>
                  <a:pt x="25" y="12702"/>
                </a:lnTo>
                <a:lnTo>
                  <a:pt x="50" y="13067"/>
                </a:lnTo>
                <a:lnTo>
                  <a:pt x="123" y="13408"/>
                </a:lnTo>
                <a:lnTo>
                  <a:pt x="244" y="13700"/>
                </a:lnTo>
                <a:lnTo>
                  <a:pt x="317" y="13846"/>
                </a:lnTo>
                <a:lnTo>
                  <a:pt x="390" y="13968"/>
                </a:lnTo>
                <a:lnTo>
                  <a:pt x="463" y="14065"/>
                </a:lnTo>
                <a:lnTo>
                  <a:pt x="561" y="14089"/>
                </a:lnTo>
                <a:lnTo>
                  <a:pt x="634" y="14089"/>
                </a:lnTo>
                <a:lnTo>
                  <a:pt x="731" y="14065"/>
                </a:lnTo>
                <a:lnTo>
                  <a:pt x="901" y="14138"/>
                </a:lnTo>
                <a:lnTo>
                  <a:pt x="1072" y="14162"/>
                </a:lnTo>
                <a:lnTo>
                  <a:pt x="1412" y="14211"/>
                </a:lnTo>
                <a:lnTo>
                  <a:pt x="2093" y="14260"/>
                </a:lnTo>
                <a:lnTo>
                  <a:pt x="2726" y="14308"/>
                </a:lnTo>
                <a:lnTo>
                  <a:pt x="3334" y="14308"/>
                </a:lnTo>
                <a:lnTo>
                  <a:pt x="3943" y="14284"/>
                </a:lnTo>
                <a:lnTo>
                  <a:pt x="4551" y="14260"/>
                </a:lnTo>
                <a:lnTo>
                  <a:pt x="7958" y="14089"/>
                </a:lnTo>
                <a:lnTo>
                  <a:pt x="7958" y="14089"/>
                </a:lnTo>
                <a:lnTo>
                  <a:pt x="7909" y="14211"/>
                </a:lnTo>
                <a:lnTo>
                  <a:pt x="7885" y="14357"/>
                </a:lnTo>
                <a:lnTo>
                  <a:pt x="7860" y="14673"/>
                </a:lnTo>
                <a:lnTo>
                  <a:pt x="7860" y="15233"/>
                </a:lnTo>
                <a:lnTo>
                  <a:pt x="7860" y="15768"/>
                </a:lnTo>
                <a:lnTo>
                  <a:pt x="7836" y="16303"/>
                </a:lnTo>
                <a:lnTo>
                  <a:pt x="7812" y="16547"/>
                </a:lnTo>
                <a:lnTo>
                  <a:pt x="7812" y="16668"/>
                </a:lnTo>
                <a:lnTo>
                  <a:pt x="7812" y="16790"/>
                </a:lnTo>
                <a:lnTo>
                  <a:pt x="7666" y="16741"/>
                </a:lnTo>
                <a:lnTo>
                  <a:pt x="7471" y="16693"/>
                </a:lnTo>
                <a:lnTo>
                  <a:pt x="7276" y="16693"/>
                </a:lnTo>
                <a:lnTo>
                  <a:pt x="7057" y="16668"/>
                </a:lnTo>
                <a:lnTo>
                  <a:pt x="6644" y="16693"/>
                </a:lnTo>
                <a:lnTo>
                  <a:pt x="6303" y="16741"/>
                </a:lnTo>
                <a:lnTo>
                  <a:pt x="6060" y="16790"/>
                </a:lnTo>
                <a:lnTo>
                  <a:pt x="5841" y="16863"/>
                </a:lnTo>
                <a:lnTo>
                  <a:pt x="5646" y="16936"/>
                </a:lnTo>
                <a:lnTo>
                  <a:pt x="5451" y="17058"/>
                </a:lnTo>
                <a:lnTo>
                  <a:pt x="5281" y="17204"/>
                </a:lnTo>
                <a:lnTo>
                  <a:pt x="5135" y="17374"/>
                </a:lnTo>
                <a:lnTo>
                  <a:pt x="5038" y="17569"/>
                </a:lnTo>
                <a:lnTo>
                  <a:pt x="4940" y="17812"/>
                </a:lnTo>
                <a:lnTo>
                  <a:pt x="4940" y="17885"/>
                </a:lnTo>
                <a:lnTo>
                  <a:pt x="4940" y="17958"/>
                </a:lnTo>
                <a:lnTo>
                  <a:pt x="4989" y="18031"/>
                </a:lnTo>
                <a:lnTo>
                  <a:pt x="5038" y="18055"/>
                </a:lnTo>
                <a:lnTo>
                  <a:pt x="5111" y="18080"/>
                </a:lnTo>
                <a:lnTo>
                  <a:pt x="5184" y="18080"/>
                </a:lnTo>
                <a:lnTo>
                  <a:pt x="5257" y="18055"/>
                </a:lnTo>
                <a:lnTo>
                  <a:pt x="5330" y="18007"/>
                </a:lnTo>
                <a:lnTo>
                  <a:pt x="5451" y="18080"/>
                </a:lnTo>
                <a:lnTo>
                  <a:pt x="5597" y="18128"/>
                </a:lnTo>
                <a:lnTo>
                  <a:pt x="5743" y="18177"/>
                </a:lnTo>
                <a:lnTo>
                  <a:pt x="5914" y="18201"/>
                </a:lnTo>
                <a:lnTo>
                  <a:pt x="6254" y="18226"/>
                </a:lnTo>
                <a:lnTo>
                  <a:pt x="6498" y="18226"/>
                </a:lnTo>
                <a:lnTo>
                  <a:pt x="7082" y="18250"/>
                </a:lnTo>
                <a:lnTo>
                  <a:pt x="7641" y="18250"/>
                </a:lnTo>
                <a:lnTo>
                  <a:pt x="8785" y="18226"/>
                </a:lnTo>
                <a:lnTo>
                  <a:pt x="10147" y="18201"/>
                </a:lnTo>
                <a:lnTo>
                  <a:pt x="11486" y="18128"/>
                </a:lnTo>
                <a:lnTo>
                  <a:pt x="12994" y="18080"/>
                </a:lnTo>
                <a:lnTo>
                  <a:pt x="13238" y="18080"/>
                </a:lnTo>
                <a:lnTo>
                  <a:pt x="13505" y="18104"/>
                </a:lnTo>
                <a:lnTo>
                  <a:pt x="13773" y="18080"/>
                </a:lnTo>
                <a:lnTo>
                  <a:pt x="13919" y="18080"/>
                </a:lnTo>
                <a:lnTo>
                  <a:pt x="14016" y="18031"/>
                </a:lnTo>
                <a:lnTo>
                  <a:pt x="14089" y="18080"/>
                </a:lnTo>
                <a:lnTo>
                  <a:pt x="14235" y="18080"/>
                </a:lnTo>
                <a:lnTo>
                  <a:pt x="14284" y="18055"/>
                </a:lnTo>
                <a:lnTo>
                  <a:pt x="14333" y="18007"/>
                </a:lnTo>
                <a:lnTo>
                  <a:pt x="14381" y="17958"/>
                </a:lnTo>
                <a:lnTo>
                  <a:pt x="14406" y="17885"/>
                </a:lnTo>
                <a:lnTo>
                  <a:pt x="14381" y="17812"/>
                </a:lnTo>
                <a:lnTo>
                  <a:pt x="14308" y="17569"/>
                </a:lnTo>
                <a:lnTo>
                  <a:pt x="14211" y="17374"/>
                </a:lnTo>
                <a:lnTo>
                  <a:pt x="14065" y="17179"/>
                </a:lnTo>
                <a:lnTo>
                  <a:pt x="13895" y="17033"/>
                </a:lnTo>
                <a:lnTo>
                  <a:pt x="13700" y="16912"/>
                </a:lnTo>
                <a:lnTo>
                  <a:pt x="13505" y="16814"/>
                </a:lnTo>
                <a:lnTo>
                  <a:pt x="13262" y="16741"/>
                </a:lnTo>
                <a:lnTo>
                  <a:pt x="13043" y="16693"/>
                </a:lnTo>
                <a:lnTo>
                  <a:pt x="12581" y="16693"/>
                </a:lnTo>
                <a:lnTo>
                  <a:pt x="12118" y="16766"/>
                </a:lnTo>
                <a:lnTo>
                  <a:pt x="11802" y="16790"/>
                </a:lnTo>
                <a:lnTo>
                  <a:pt x="11486" y="16814"/>
                </a:lnTo>
                <a:lnTo>
                  <a:pt x="11461" y="16620"/>
                </a:lnTo>
                <a:lnTo>
                  <a:pt x="11510" y="16571"/>
                </a:lnTo>
                <a:lnTo>
                  <a:pt x="11534" y="16498"/>
                </a:lnTo>
                <a:lnTo>
                  <a:pt x="11534" y="16449"/>
                </a:lnTo>
                <a:lnTo>
                  <a:pt x="11486" y="16425"/>
                </a:lnTo>
                <a:lnTo>
                  <a:pt x="11437" y="16401"/>
                </a:lnTo>
                <a:lnTo>
                  <a:pt x="11437" y="15939"/>
                </a:lnTo>
                <a:lnTo>
                  <a:pt x="11461" y="15501"/>
                </a:lnTo>
                <a:lnTo>
                  <a:pt x="11534" y="14746"/>
                </a:lnTo>
                <a:lnTo>
                  <a:pt x="11534" y="14381"/>
                </a:lnTo>
                <a:lnTo>
                  <a:pt x="11510" y="14187"/>
                </a:lnTo>
                <a:lnTo>
                  <a:pt x="11461" y="14016"/>
                </a:lnTo>
                <a:lnTo>
                  <a:pt x="14576" y="14016"/>
                </a:lnTo>
                <a:lnTo>
                  <a:pt x="15136" y="14041"/>
                </a:lnTo>
                <a:lnTo>
                  <a:pt x="15720" y="14089"/>
                </a:lnTo>
                <a:lnTo>
                  <a:pt x="16839" y="14211"/>
                </a:lnTo>
                <a:lnTo>
                  <a:pt x="17423" y="14260"/>
                </a:lnTo>
                <a:lnTo>
                  <a:pt x="17982" y="14260"/>
                </a:lnTo>
                <a:lnTo>
                  <a:pt x="18542" y="14235"/>
                </a:lnTo>
                <a:lnTo>
                  <a:pt x="18834" y="14211"/>
                </a:lnTo>
                <a:lnTo>
                  <a:pt x="19102" y="14138"/>
                </a:lnTo>
                <a:lnTo>
                  <a:pt x="19199" y="14114"/>
                </a:lnTo>
                <a:lnTo>
                  <a:pt x="19272" y="14041"/>
                </a:lnTo>
                <a:lnTo>
                  <a:pt x="19296" y="13968"/>
                </a:lnTo>
                <a:lnTo>
                  <a:pt x="19272" y="13870"/>
                </a:lnTo>
                <a:lnTo>
                  <a:pt x="19272" y="13773"/>
                </a:lnTo>
                <a:lnTo>
                  <a:pt x="19150" y="13043"/>
                </a:lnTo>
                <a:lnTo>
                  <a:pt x="19248" y="12921"/>
                </a:lnTo>
                <a:lnTo>
                  <a:pt x="19248" y="12873"/>
                </a:lnTo>
                <a:lnTo>
                  <a:pt x="19248" y="12824"/>
                </a:lnTo>
                <a:lnTo>
                  <a:pt x="19223" y="12800"/>
                </a:lnTo>
                <a:lnTo>
                  <a:pt x="19102" y="12800"/>
                </a:lnTo>
                <a:lnTo>
                  <a:pt x="19053" y="12337"/>
                </a:lnTo>
                <a:lnTo>
                  <a:pt x="19029" y="11875"/>
                </a:lnTo>
                <a:lnTo>
                  <a:pt x="18980" y="10926"/>
                </a:lnTo>
                <a:lnTo>
                  <a:pt x="18980" y="10001"/>
                </a:lnTo>
                <a:lnTo>
                  <a:pt x="19004" y="9052"/>
                </a:lnTo>
                <a:lnTo>
                  <a:pt x="19004" y="8955"/>
                </a:lnTo>
                <a:lnTo>
                  <a:pt x="19077" y="7203"/>
                </a:lnTo>
                <a:lnTo>
                  <a:pt x="19150" y="5549"/>
                </a:lnTo>
                <a:lnTo>
                  <a:pt x="19175" y="3894"/>
                </a:lnTo>
                <a:lnTo>
                  <a:pt x="19223" y="2385"/>
                </a:lnTo>
                <a:lnTo>
                  <a:pt x="19248" y="1607"/>
                </a:lnTo>
                <a:lnTo>
                  <a:pt x="19223" y="1242"/>
                </a:lnTo>
                <a:lnTo>
                  <a:pt x="19199" y="852"/>
                </a:lnTo>
                <a:lnTo>
                  <a:pt x="19248" y="804"/>
                </a:lnTo>
                <a:lnTo>
                  <a:pt x="19272" y="755"/>
                </a:lnTo>
                <a:lnTo>
                  <a:pt x="19296" y="682"/>
                </a:lnTo>
                <a:lnTo>
                  <a:pt x="19296" y="609"/>
                </a:lnTo>
                <a:lnTo>
                  <a:pt x="19272" y="560"/>
                </a:lnTo>
                <a:lnTo>
                  <a:pt x="19223" y="512"/>
                </a:lnTo>
                <a:lnTo>
                  <a:pt x="19175" y="463"/>
                </a:lnTo>
                <a:lnTo>
                  <a:pt x="19102" y="439"/>
                </a:lnTo>
                <a:lnTo>
                  <a:pt x="18493" y="317"/>
                </a:lnTo>
                <a:lnTo>
                  <a:pt x="17885" y="268"/>
                </a:lnTo>
                <a:lnTo>
                  <a:pt x="17277" y="244"/>
                </a:lnTo>
                <a:lnTo>
                  <a:pt x="16644" y="244"/>
                </a:lnTo>
                <a:lnTo>
                  <a:pt x="15403" y="293"/>
                </a:lnTo>
                <a:lnTo>
                  <a:pt x="14187" y="293"/>
                </a:lnTo>
                <a:lnTo>
                  <a:pt x="12629" y="220"/>
                </a:lnTo>
                <a:lnTo>
                  <a:pt x="11072" y="122"/>
                </a:lnTo>
                <a:lnTo>
                  <a:pt x="9515" y="49"/>
                </a:lnTo>
                <a:lnTo>
                  <a:pt x="7958" y="1"/>
                </a:lnTo>
                <a:close/>
              </a:path>
            </a:pathLst>
          </a:custGeom>
          <a:solidFill>
            <a:srgbClr val="6D9EE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6D9EEB"/>
              </a:solidFill>
            </a:endParaRPr>
          </a:p>
        </p:txBody>
      </p:sp>
      <p:sp>
        <p:nvSpPr>
          <p:cNvPr id="16" name="Shape 625"/>
          <p:cNvSpPr txBox="1">
            <a:spLocks/>
          </p:cNvSpPr>
          <p:nvPr/>
        </p:nvSpPr>
        <p:spPr>
          <a:xfrm>
            <a:off x="3727795" y="2492896"/>
            <a:ext cx="1132237" cy="102298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9600" dirty="0"/>
              <a:t>+</a:t>
            </a:r>
            <a:endParaRPr lang="en" sz="8000" dirty="0"/>
          </a:p>
        </p:txBody>
      </p:sp>
      <p:sp>
        <p:nvSpPr>
          <p:cNvPr id="17" name="Shape 625"/>
          <p:cNvSpPr txBox="1">
            <a:spLocks/>
          </p:cNvSpPr>
          <p:nvPr/>
        </p:nvSpPr>
        <p:spPr>
          <a:xfrm>
            <a:off x="3385964" y="3578847"/>
            <a:ext cx="1870435" cy="172323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9600" dirty="0"/>
              <a:t>=</a:t>
            </a:r>
          </a:p>
        </p:txBody>
      </p:sp>
      <p:sp>
        <p:nvSpPr>
          <p:cNvPr id="18" name="Shape 625"/>
          <p:cNvSpPr txBox="1">
            <a:spLocks/>
          </p:cNvSpPr>
          <p:nvPr/>
        </p:nvSpPr>
        <p:spPr>
          <a:xfrm>
            <a:off x="2570047" y="4801720"/>
            <a:ext cx="3662475" cy="103852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800" dirty="0"/>
              <a:t>ClimbCode</a:t>
            </a:r>
            <a:endParaRPr lang="en" sz="4400" dirty="0"/>
          </a:p>
        </p:txBody>
      </p:sp>
      <p:sp>
        <p:nvSpPr>
          <p:cNvPr id="4" name="AutoShape 2" descr="blob:https://web.telegram.org/bacb900e-66b3-4737-aa65-e255020cad1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5" name="AutoShape 4" descr="blob:https://web.telegram.org/bacb900e-66b3-4737-aa65-e255020cad1a"/>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6" name="AutoShape 6" descr="blob:https://web.telegram.org/bacb900e-66b3-4737-aa65-e255020cad1a"/>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19" name="Picture 10" descr="C:\Users\ALVARO\Desktop\Code_Ico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47129" y="2145220"/>
            <a:ext cx="1466379" cy="934226"/>
          </a:xfrm>
          <a:prstGeom prst="rect">
            <a:avLst/>
          </a:prstGeom>
          <a:noFill/>
          <a:extLst>
            <a:ext uri="{909E8E84-426E-40DD-AFC4-6F175D3DCCD1}">
              <a14:hiddenFill xmlns:a14="http://schemas.microsoft.com/office/drawing/2010/main">
                <a:solidFill>
                  <a:srgbClr val="FFFFFF"/>
                </a:solidFill>
              </a14:hiddenFill>
            </a:ext>
          </a:extLst>
        </p:spPr>
      </p:pic>
      <p:sp>
        <p:nvSpPr>
          <p:cNvPr id="11" name="AutoShape 2" descr="School free icon"/>
          <p:cNvSpPr>
            <a:spLocks noChangeAspect="1" noChangeArrowheads="1"/>
          </p:cNvSpPr>
          <p:nvPr/>
        </p:nvSpPr>
        <p:spPr bwMode="auto">
          <a:xfrm>
            <a:off x="155575" y="-1020763"/>
            <a:ext cx="2133600" cy="2133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2" name="AutoShape 4" descr="School free icon"/>
          <p:cNvSpPr>
            <a:spLocks noChangeAspect="1" noChangeArrowheads="1"/>
          </p:cNvSpPr>
          <p:nvPr/>
        </p:nvSpPr>
        <p:spPr bwMode="auto">
          <a:xfrm>
            <a:off x="307975" y="-868363"/>
            <a:ext cx="2133600" cy="2133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1030" name="Picture 6" descr="C:\Users\ALVARO\Desktop\school.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31138" y="1523137"/>
            <a:ext cx="2217457" cy="221745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pic>
        <p:nvPicPr>
          <p:cNvPr id="9"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547" name="Shape 547"/>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smtClean="0"/>
              <a:t>Idea</a:t>
            </a:r>
            <a:endParaRPr sz="4800" dirty="0"/>
          </a:p>
        </p:txBody>
      </p:sp>
      <p:sp>
        <p:nvSpPr>
          <p:cNvPr id="2" name="AutoShape 6"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8" descr="Resultado de imagen de Platypus draw"/>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Shape 547"/>
          <p:cNvSpPr txBox="1">
            <a:spLocks/>
          </p:cNvSpPr>
          <p:nvPr/>
        </p:nvSpPr>
        <p:spPr>
          <a:xfrm>
            <a:off x="360746" y="6074840"/>
            <a:ext cx="682862"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7</a:t>
            </a:r>
          </a:p>
        </p:txBody>
      </p:sp>
      <p:sp>
        <p:nvSpPr>
          <p:cNvPr id="4" name="AutoShape 2" descr="Resultado de imagen de download"/>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7170" name="Picture 2" descr="C:\Users\ALVARO\Desktop\negocio (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0746" y="2204864"/>
            <a:ext cx="8460236" cy="2105769"/>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Resultado de imagen de Interactiv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88667" y="3612750"/>
            <a:ext cx="1242170" cy="1242170"/>
          </a:xfrm>
          <a:prstGeom prst="rect">
            <a:avLst/>
          </a:prstGeom>
          <a:noFill/>
          <a:extLst>
            <a:ext uri="{909E8E84-426E-40DD-AFC4-6F175D3DCCD1}">
              <a14:hiddenFill xmlns:a14="http://schemas.microsoft.com/office/drawing/2010/main">
                <a:solidFill>
                  <a:srgbClr val="FFFFFF"/>
                </a:solidFill>
              </a14:hiddenFill>
            </a:ext>
          </a:extLst>
        </p:spPr>
      </p:pic>
      <p:sp>
        <p:nvSpPr>
          <p:cNvPr id="13" name="Shape 625"/>
          <p:cNvSpPr txBox="1">
            <a:spLocks/>
          </p:cNvSpPr>
          <p:nvPr/>
        </p:nvSpPr>
        <p:spPr>
          <a:xfrm>
            <a:off x="3112603" y="4938293"/>
            <a:ext cx="2664298" cy="70071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a:t>Interactive</a:t>
            </a:r>
          </a:p>
        </p:txBody>
      </p:sp>
    </p:spTree>
    <p:extLst>
      <p:ext uri="{BB962C8B-B14F-4D97-AF65-F5344CB8AC3E}">
        <p14:creationId xmlns:p14="http://schemas.microsoft.com/office/powerpoint/2010/main" val="11800709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sp>
        <p:nvSpPr>
          <p:cNvPr id="542" name="Shape 542"/>
          <p:cNvSpPr txBox="1">
            <a:spLocks noGrp="1"/>
          </p:cNvSpPr>
          <p:nvPr>
            <p:ph type="body" idx="1"/>
          </p:nvPr>
        </p:nvSpPr>
        <p:spPr>
          <a:xfrm>
            <a:off x="1556068" y="868848"/>
            <a:ext cx="6048672" cy="3168352"/>
          </a:xfrm>
          <a:prstGeom prst="rect">
            <a:avLst/>
          </a:prstGeom>
        </p:spPr>
        <p:txBody>
          <a:bodyPr spcFirstLastPara="1" wrap="square" lIns="91425" tIns="91425" rIns="91425" bIns="91425" anchor="ctr" anchorCtr="0">
            <a:noAutofit/>
          </a:bodyPr>
          <a:lstStyle/>
          <a:p>
            <a:pPr marL="0" lvl="0" indent="0">
              <a:spcBef>
                <a:spcPts val="600"/>
              </a:spcBef>
              <a:spcAft>
                <a:spcPts val="0"/>
              </a:spcAft>
              <a:buNone/>
            </a:pPr>
            <a:r>
              <a:rPr lang="en" sz="6000" b="0" dirty="0">
                <a:latin typeface="Sniglet" charset="0"/>
              </a:rPr>
              <a:t>Learn Programming?</a:t>
            </a:r>
            <a:endParaRPr sz="6000" b="0" dirty="0">
              <a:latin typeface="Sniglet" charset="0"/>
            </a:endParaRPr>
          </a:p>
        </p:txBody>
      </p:sp>
      <p:sp>
        <p:nvSpPr>
          <p:cNvPr id="2" name="AutoShape 2"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5" name="AutoShape 8"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612775" y="4169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Shape 547"/>
          <p:cNvSpPr txBox="1">
            <a:spLocks/>
          </p:cNvSpPr>
          <p:nvPr/>
        </p:nvSpPr>
        <p:spPr>
          <a:xfrm>
            <a:off x="360746" y="6074840"/>
            <a:ext cx="682862"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8</a:t>
            </a:r>
          </a:p>
        </p:txBody>
      </p:sp>
      <p:pic>
        <p:nvPicPr>
          <p:cNvPr id="9" name="Picture 6" descr="http://www3.gobiernodecanarias.org/medusa/test/mediateca/ecoescuela/wp-content/uploads/sites/2/2013/11/14-Senal-de-prohibido-el-paso-700x70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47864" y="3299137"/>
            <a:ext cx="2699584" cy="26995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08736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sp>
        <p:nvSpPr>
          <p:cNvPr id="542" name="Shape 542"/>
          <p:cNvSpPr txBox="1">
            <a:spLocks noGrp="1"/>
          </p:cNvSpPr>
          <p:nvPr>
            <p:ph type="body" idx="1"/>
          </p:nvPr>
        </p:nvSpPr>
        <p:spPr>
          <a:xfrm>
            <a:off x="1556068" y="868848"/>
            <a:ext cx="6048672" cy="3168352"/>
          </a:xfrm>
          <a:prstGeom prst="rect">
            <a:avLst/>
          </a:prstGeom>
        </p:spPr>
        <p:txBody>
          <a:bodyPr spcFirstLastPara="1" wrap="square" lIns="91425" tIns="91425" rIns="91425" bIns="91425" anchor="ctr" anchorCtr="0">
            <a:noAutofit/>
          </a:bodyPr>
          <a:lstStyle/>
          <a:p>
            <a:pPr marL="0" lvl="0" indent="0">
              <a:spcBef>
                <a:spcPts val="600"/>
              </a:spcBef>
              <a:spcAft>
                <a:spcPts val="0"/>
              </a:spcAft>
              <a:buNone/>
            </a:pPr>
            <a:r>
              <a:rPr lang="en" sz="6000" b="0" dirty="0" smtClean="0">
                <a:latin typeface="Sniglet" charset="0"/>
              </a:rPr>
              <a:t>Explicar con profundidad lo de programar</a:t>
            </a:r>
            <a:endParaRPr sz="6000" b="0" dirty="0">
              <a:latin typeface="Sniglet" charset="0"/>
            </a:endParaRPr>
          </a:p>
        </p:txBody>
      </p:sp>
      <p:sp>
        <p:nvSpPr>
          <p:cNvPr id="2" name="AutoShape 2"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5" name="AutoShape 8"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612775" y="4169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Shape 547"/>
          <p:cNvSpPr txBox="1">
            <a:spLocks/>
          </p:cNvSpPr>
          <p:nvPr/>
        </p:nvSpPr>
        <p:spPr>
          <a:xfrm>
            <a:off x="360746" y="6074840"/>
            <a:ext cx="682862"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8</a:t>
            </a:r>
          </a:p>
        </p:txBody>
      </p:sp>
    </p:spTree>
    <p:extLst>
      <p:ext uri="{BB962C8B-B14F-4D97-AF65-F5344CB8AC3E}">
        <p14:creationId xmlns:p14="http://schemas.microsoft.com/office/powerpoint/2010/main" val="344247767"/>
      </p:ext>
    </p:extLst>
  </p:cSld>
  <p:clrMapOvr>
    <a:masterClrMapping/>
  </p:clrMapOvr>
</p:sld>
</file>

<file path=ppt/theme/theme1.xml><?xml version="1.0" encoding="utf-8"?>
<a:theme xmlns:a="http://schemas.openxmlformats.org/drawingml/2006/main" name="Friar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3453</TotalTime>
  <Words>2677</Words>
  <Application>Microsoft Office PowerPoint</Application>
  <PresentationFormat>Presentación en pantalla (4:3)</PresentationFormat>
  <Paragraphs>315</Paragraphs>
  <Slides>53</Slides>
  <Notes>53</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53</vt:i4>
      </vt:variant>
    </vt:vector>
  </HeadingPairs>
  <TitlesOfParts>
    <vt:vector size="57" baseType="lpstr">
      <vt:lpstr>Arial</vt:lpstr>
      <vt:lpstr>Dosis</vt:lpstr>
      <vt:lpstr>Sniglet</vt:lpstr>
      <vt:lpstr>Friar template</vt:lpstr>
      <vt:lpstr>ClimbCode</vt:lpstr>
      <vt:lpstr>Our Path Today</vt:lpstr>
      <vt:lpstr>Idea</vt:lpstr>
      <vt:lpstr>Presentación de PowerPoint</vt:lpstr>
      <vt:lpstr>Presentación de PowerPoint</vt:lpstr>
      <vt:lpstr>Idea</vt:lpstr>
      <vt:lpstr>Idea</vt:lpstr>
      <vt:lpstr>Presentación de PowerPoint</vt:lpstr>
      <vt:lpstr>Presentación de PowerPoint</vt:lpstr>
      <vt:lpstr>Technologies</vt:lpstr>
      <vt:lpstr>Technologies</vt:lpstr>
      <vt:lpstr>Technologies</vt:lpstr>
      <vt:lpstr>Technologies</vt:lpstr>
      <vt:lpstr>Technologies</vt:lpstr>
      <vt:lpstr>Presentación de PowerPoint</vt:lpstr>
      <vt:lpstr>Presentación de PowerPoint</vt:lpstr>
      <vt:lpstr>Presentación de PowerPoint</vt:lpstr>
      <vt:lpstr>Things Done</vt:lpstr>
      <vt:lpstr>Things in Progress (TABLA PROBLEMAS)</vt:lpstr>
      <vt:lpstr>Things in Progress (TABLA PROBLEMAS)</vt:lpstr>
      <vt:lpstr>Things Done</vt:lpstr>
      <vt:lpstr>Things Done</vt:lpstr>
      <vt:lpstr>Things Done</vt:lpstr>
      <vt:lpstr>Things to do</vt:lpstr>
      <vt:lpstr>Things Done</vt:lpstr>
      <vt:lpstr>Things Done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Things Done</vt:lpstr>
      <vt:lpstr>Things in Progress</vt:lpstr>
      <vt:lpstr>Things in Progress</vt:lpstr>
      <vt:lpstr>Things in Progress</vt:lpstr>
      <vt:lpstr>Things in Progress</vt:lpstr>
      <vt:lpstr>Things in Progress (TABLA PROBLEMAS)</vt:lpstr>
      <vt:lpstr>Things in Progress (TABLA PROBLEMAS)</vt:lpstr>
      <vt:lpstr>Things in Progress</vt:lpstr>
      <vt:lpstr>Things to do</vt:lpstr>
      <vt:lpstr>Things to do</vt:lpstr>
      <vt:lpstr>Things to do</vt:lpstr>
      <vt:lpstr>Things to do</vt:lpstr>
      <vt:lpstr>Things to do</vt:lpstr>
      <vt:lpstr>Things to do</vt:lpstr>
      <vt:lpstr>Things to do</vt:lpstr>
      <vt:lpstr>THANKS!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ClimbCode</dc:title>
  <dc:creator>ALVARO</dc:creator>
  <cp:lastModifiedBy>ALVARO</cp:lastModifiedBy>
  <cp:revision>281</cp:revision>
  <dcterms:modified xsi:type="dcterms:W3CDTF">2018-04-10T13:43:07Z</dcterms:modified>
</cp:coreProperties>
</file>